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4"/>
  </p:notesMasterIdLst>
  <p:sldIdLst>
    <p:sldId id="302" r:id="rId3"/>
    <p:sldId id="306" r:id="rId5"/>
    <p:sldId id="351" r:id="rId6"/>
    <p:sldId id="307" r:id="rId7"/>
    <p:sldId id="303" r:id="rId8"/>
    <p:sldId id="305" r:id="rId9"/>
    <p:sldId id="308" r:id="rId10"/>
    <p:sldId id="313" r:id="rId11"/>
    <p:sldId id="352" r:id="rId12"/>
    <p:sldId id="353" r:id="rId13"/>
    <p:sldId id="354" r:id="rId14"/>
    <p:sldId id="355" r:id="rId15"/>
    <p:sldId id="309" r:id="rId16"/>
    <p:sldId id="356" r:id="rId17"/>
    <p:sldId id="357" r:id="rId18"/>
    <p:sldId id="367" r:id="rId19"/>
    <p:sldId id="359" r:id="rId20"/>
    <p:sldId id="366" r:id="rId21"/>
    <p:sldId id="360" r:id="rId22"/>
    <p:sldId id="361" r:id="rId23"/>
    <p:sldId id="358" r:id="rId24"/>
    <p:sldId id="362" r:id="rId25"/>
    <p:sldId id="363" r:id="rId26"/>
    <p:sldId id="364" r:id="rId27"/>
    <p:sldId id="368" r:id="rId28"/>
    <p:sldId id="369" r:id="rId29"/>
    <p:sldId id="371" r:id="rId30"/>
    <p:sldId id="372" r:id="rId31"/>
    <p:sldId id="312" r:id="rId32"/>
    <p:sldId id="373" r:id="rId33"/>
    <p:sldId id="374" r:id="rId34"/>
    <p:sldId id="316" r:id="rId35"/>
    <p:sldId id="375" r:id="rId36"/>
    <p:sldId id="376" r:id="rId37"/>
    <p:sldId id="377" r:id="rId38"/>
    <p:sldId id="378" r:id="rId39"/>
    <p:sldId id="379" r:id="rId40"/>
    <p:sldId id="380" r:id="rId41"/>
    <p:sldId id="349" r:id="rId4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000C"/>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21" autoAdjust="0"/>
    <p:restoredTop sz="94660" autoAdjust="0"/>
  </p:normalViewPr>
  <p:slideViewPr>
    <p:cSldViewPr snapToGrid="0">
      <p:cViewPr>
        <p:scale>
          <a:sx n="68" d="100"/>
          <a:sy n="68" d="100"/>
        </p:scale>
        <p:origin x="-90" y="-1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DCE1DE-D8CE-4C19-B0AE-5679ED32AFB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9A5C11-345D-4B8A-9A75-9721A8037E9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33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1434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fontAlgn="base">
              <a:spcBef>
                <a:spcPct val="0"/>
              </a:spcBef>
              <a:spcAft>
                <a:spcPct val="0"/>
              </a:spcAft>
            </a:pPr>
            <a:fld id="{77EC7FEF-DF46-428B-AE49-56F18F30D907}" type="slidenum">
              <a:rPr lang="zh-CN" altLang="en-US">
                <a:latin typeface="Calibri" panose="020F0502020204030204" charset="0"/>
                <a:ea typeface="宋体" panose="02010600030101010101" pitchFamily="2" charset="-122"/>
              </a:rPr>
            </a:fld>
            <a:endParaRPr lang="en-US" altLang="zh-CN">
              <a:latin typeface="Calibri" panose="020F0502020204030204" charset="0"/>
              <a:ea typeface="宋体" panose="02010600030101010101"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33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1434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fontAlgn="base">
              <a:spcBef>
                <a:spcPct val="0"/>
              </a:spcBef>
              <a:spcAft>
                <a:spcPct val="0"/>
              </a:spcAft>
            </a:pPr>
            <a:fld id="{77EC7FEF-DF46-428B-AE49-56F18F30D907}" type="slidenum">
              <a:rPr lang="zh-CN" altLang="en-US">
                <a:latin typeface="Calibri" panose="020F0502020204030204" charset="0"/>
                <a:ea typeface="宋体" panose="02010600030101010101" pitchFamily="2" charset="-122"/>
              </a:rPr>
            </a:fld>
            <a:endParaRPr lang="en-US" altLang="zh-CN">
              <a:latin typeface="Calibri" panose="020F050202020403020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33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1434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fontAlgn="base">
              <a:spcBef>
                <a:spcPct val="0"/>
              </a:spcBef>
              <a:spcAft>
                <a:spcPct val="0"/>
              </a:spcAft>
            </a:pPr>
            <a:fld id="{77EC7FEF-DF46-428B-AE49-56F18F30D907}" type="slidenum">
              <a:rPr lang="zh-CN" altLang="en-US">
                <a:latin typeface="Calibri" panose="020F0502020204030204" charset="0"/>
                <a:ea typeface="宋体" panose="02010600030101010101" pitchFamily="2" charset="-122"/>
              </a:rPr>
            </a:fld>
            <a:endParaRPr lang="en-US" altLang="zh-CN">
              <a:latin typeface="Calibri" panose="020F0502020204030204" charset="0"/>
              <a:ea typeface="宋体" panose="02010600030101010101" pitchFamily="2" charset="-12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33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1434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fontAlgn="base">
              <a:spcBef>
                <a:spcPct val="0"/>
              </a:spcBef>
              <a:spcAft>
                <a:spcPct val="0"/>
              </a:spcAft>
            </a:pPr>
            <a:fld id="{77EC7FEF-DF46-428B-AE49-56F18F30D907}" type="slidenum">
              <a:rPr lang="zh-CN" altLang="en-US">
                <a:latin typeface="Calibri" panose="020F0502020204030204" charset="0"/>
                <a:ea typeface="宋体" panose="02010600030101010101" pitchFamily="2" charset="-122"/>
              </a:rPr>
            </a:fld>
            <a:endParaRPr lang="en-US" altLang="zh-CN">
              <a:latin typeface="Calibri" panose="020F050202020403020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69A5C11-345D-4B8A-9A75-9721A8037E9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A8A8CED-5AE7-4E66-99E5-65A25351951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1875F2-EFEB-404F-8F07-038F4BAF46C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A8A8CED-5AE7-4E66-99E5-65A25351951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61875F2-EFEB-404F-8F07-038F4BAF46C8}"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A8CED-5AE7-4E66-99E5-65A25351951C}"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875F2-EFEB-404F-8F07-038F4BAF46C8}"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7" Type="http://schemas.openxmlformats.org/officeDocument/2006/relationships/notesSlide" Target="../notesSlides/notesSlide4.xml"/><Relationship Id="rId26" Type="http://schemas.openxmlformats.org/officeDocument/2006/relationships/slideLayout" Target="../slideLayouts/slideLayout2.xml"/><Relationship Id="rId25" Type="http://schemas.openxmlformats.org/officeDocument/2006/relationships/tags" Target="../tags/tag25.xml"/><Relationship Id="rId24" Type="http://schemas.openxmlformats.org/officeDocument/2006/relationships/tags" Target="../tags/tag24.xml"/><Relationship Id="rId23" Type="http://schemas.openxmlformats.org/officeDocument/2006/relationships/tags" Target="../tags/tag23.xml"/><Relationship Id="rId22" Type="http://schemas.openxmlformats.org/officeDocument/2006/relationships/tags" Target="../tags/tag22.xml"/><Relationship Id="rId21" Type="http://schemas.openxmlformats.org/officeDocument/2006/relationships/tags" Target="../tags/tag21.xml"/><Relationship Id="rId20" Type="http://schemas.openxmlformats.org/officeDocument/2006/relationships/tags" Target="../tags/tag20.xml"/><Relationship Id="rId2" Type="http://schemas.openxmlformats.org/officeDocument/2006/relationships/tags" Target="../tags/tag2.xml"/><Relationship Id="rId19" Type="http://schemas.openxmlformats.org/officeDocument/2006/relationships/tags" Target="../tags/tag19.xml"/><Relationship Id="rId18" Type="http://schemas.openxmlformats.org/officeDocument/2006/relationships/tags" Target="../tags/tag18.xml"/><Relationship Id="rId17" Type="http://schemas.openxmlformats.org/officeDocument/2006/relationships/tags" Target="../tags/tag17.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noChangeAspect="1"/>
          </p:cNvGrpSpPr>
          <p:nvPr/>
        </p:nvGrpSpPr>
        <p:grpSpPr bwMode="auto">
          <a:xfrm>
            <a:off x="4462319" y="90751"/>
            <a:ext cx="7674131" cy="3075248"/>
            <a:chOff x="1888" y="1333"/>
            <a:chExt cx="4115" cy="1649"/>
          </a:xfrm>
          <a:solidFill>
            <a:schemeClr val="accent1"/>
          </a:solidFill>
        </p:grpSpPr>
        <p:sp>
          <p:nvSpPr>
            <p:cNvPr id="7" name="Freeform 5"/>
            <p:cNvSpPr>
              <a:spLocks noEditPoints="1"/>
            </p:cNvSpPr>
            <p:nvPr/>
          </p:nvSpPr>
          <p:spPr bwMode="auto">
            <a:xfrm>
              <a:off x="2587" y="1333"/>
              <a:ext cx="3416" cy="1647"/>
            </a:xfrm>
            <a:custGeom>
              <a:avLst/>
              <a:gdLst>
                <a:gd name="T0" fmla="*/ 300 w 1444"/>
                <a:gd name="T1" fmla="*/ 502 h 694"/>
                <a:gd name="T2" fmla="*/ 347 w 1444"/>
                <a:gd name="T3" fmla="*/ 341 h 694"/>
                <a:gd name="T4" fmla="*/ 954 w 1444"/>
                <a:gd name="T5" fmla="*/ 7 h 694"/>
                <a:gd name="T6" fmla="*/ 1333 w 1444"/>
                <a:gd name="T7" fmla="*/ 315 h 694"/>
                <a:gd name="T8" fmla="*/ 702 w 1444"/>
                <a:gd name="T9" fmla="*/ 547 h 694"/>
                <a:gd name="T10" fmla="*/ 262 w 1444"/>
                <a:gd name="T11" fmla="*/ 660 h 694"/>
                <a:gd name="T12" fmla="*/ 908 w 1444"/>
                <a:gd name="T13" fmla="*/ 404 h 694"/>
                <a:gd name="T14" fmla="*/ 385 w 1444"/>
                <a:gd name="T15" fmla="*/ 312 h 694"/>
                <a:gd name="T16" fmla="*/ 587 w 1444"/>
                <a:gd name="T17" fmla="*/ 201 h 694"/>
                <a:gd name="T18" fmla="*/ 601 w 1444"/>
                <a:gd name="T19" fmla="*/ 237 h 694"/>
                <a:gd name="T20" fmla="*/ 717 w 1444"/>
                <a:gd name="T21" fmla="*/ 155 h 694"/>
                <a:gd name="T22" fmla="*/ 787 w 1444"/>
                <a:gd name="T23" fmla="*/ 157 h 694"/>
                <a:gd name="T24" fmla="*/ 887 w 1444"/>
                <a:gd name="T25" fmla="*/ 91 h 694"/>
                <a:gd name="T26" fmla="*/ 353 w 1444"/>
                <a:gd name="T27" fmla="*/ 339 h 694"/>
                <a:gd name="T28" fmla="*/ 507 w 1444"/>
                <a:gd name="T29" fmla="*/ 293 h 694"/>
                <a:gd name="T30" fmla="*/ 662 w 1444"/>
                <a:gd name="T31" fmla="*/ 270 h 694"/>
                <a:gd name="T32" fmla="*/ 766 w 1444"/>
                <a:gd name="T33" fmla="*/ 208 h 694"/>
                <a:gd name="T34" fmla="*/ 944 w 1444"/>
                <a:gd name="T35" fmla="*/ 252 h 694"/>
                <a:gd name="T36" fmla="*/ 1079 w 1444"/>
                <a:gd name="T37" fmla="*/ 246 h 694"/>
                <a:gd name="T38" fmla="*/ 421 w 1444"/>
                <a:gd name="T39" fmla="*/ 347 h 694"/>
                <a:gd name="T40" fmla="*/ 551 w 1444"/>
                <a:gd name="T41" fmla="*/ 319 h 694"/>
                <a:gd name="T42" fmla="*/ 668 w 1444"/>
                <a:gd name="T43" fmla="*/ 275 h 694"/>
                <a:gd name="T44" fmla="*/ 794 w 1444"/>
                <a:gd name="T45" fmla="*/ 248 h 694"/>
                <a:gd name="T46" fmla="*/ 936 w 1444"/>
                <a:gd name="T47" fmla="*/ 270 h 694"/>
                <a:gd name="T48" fmla="*/ 1076 w 1444"/>
                <a:gd name="T49" fmla="*/ 285 h 694"/>
                <a:gd name="T50" fmla="*/ 1072 w 1444"/>
                <a:gd name="T51" fmla="*/ 205 h 694"/>
                <a:gd name="T52" fmla="*/ 819 w 1444"/>
                <a:gd name="T53" fmla="*/ 194 h 694"/>
                <a:gd name="T54" fmla="*/ 873 w 1444"/>
                <a:gd name="T55" fmla="*/ 193 h 694"/>
                <a:gd name="T56" fmla="*/ 930 w 1444"/>
                <a:gd name="T57" fmla="*/ 208 h 694"/>
                <a:gd name="T58" fmla="*/ 980 w 1444"/>
                <a:gd name="T59" fmla="*/ 205 h 694"/>
                <a:gd name="T60" fmla="*/ 1041 w 1444"/>
                <a:gd name="T61" fmla="*/ 212 h 694"/>
                <a:gd name="T62" fmla="*/ 1111 w 1444"/>
                <a:gd name="T63" fmla="*/ 226 h 694"/>
                <a:gd name="T64" fmla="*/ 1150 w 1444"/>
                <a:gd name="T65" fmla="*/ 219 h 694"/>
                <a:gd name="T66" fmla="*/ 1245 w 1444"/>
                <a:gd name="T67" fmla="*/ 347 h 694"/>
                <a:gd name="T68" fmla="*/ 738 w 1444"/>
                <a:gd name="T69" fmla="*/ 272 h 694"/>
                <a:gd name="T70" fmla="*/ 805 w 1444"/>
                <a:gd name="T71" fmla="*/ 279 h 694"/>
                <a:gd name="T72" fmla="*/ 866 w 1444"/>
                <a:gd name="T73" fmla="*/ 299 h 694"/>
                <a:gd name="T74" fmla="*/ 940 w 1444"/>
                <a:gd name="T75" fmla="*/ 293 h 694"/>
                <a:gd name="T76" fmla="*/ 1002 w 1444"/>
                <a:gd name="T77" fmla="*/ 299 h 694"/>
                <a:gd name="T78" fmla="*/ 1092 w 1444"/>
                <a:gd name="T79" fmla="*/ 321 h 694"/>
                <a:gd name="T80" fmla="*/ 1141 w 1444"/>
                <a:gd name="T81" fmla="*/ 311 h 694"/>
                <a:gd name="T82" fmla="*/ 1255 w 1444"/>
                <a:gd name="T83" fmla="*/ 332 h 694"/>
                <a:gd name="T84" fmla="*/ 643 w 1444"/>
                <a:gd name="T85" fmla="*/ 333 h 694"/>
                <a:gd name="T86" fmla="*/ 531 w 1444"/>
                <a:gd name="T87" fmla="*/ 362 h 694"/>
                <a:gd name="T88" fmla="*/ 346 w 1444"/>
                <a:gd name="T89" fmla="*/ 428 h 694"/>
                <a:gd name="T90" fmla="*/ 807 w 1444"/>
                <a:gd name="T91" fmla="*/ 315 h 694"/>
                <a:gd name="T92" fmla="*/ 978 w 1444"/>
                <a:gd name="T93" fmla="*/ 345 h 694"/>
                <a:gd name="T94" fmla="*/ 1120 w 1444"/>
                <a:gd name="T95" fmla="*/ 343 h 694"/>
                <a:gd name="T96" fmla="*/ 329 w 1444"/>
                <a:gd name="T97" fmla="*/ 453 h 694"/>
                <a:gd name="T98" fmla="*/ 374 w 1444"/>
                <a:gd name="T99" fmla="*/ 492 h 694"/>
                <a:gd name="T100" fmla="*/ 416 w 1444"/>
                <a:gd name="T101" fmla="*/ 429 h 694"/>
                <a:gd name="T102" fmla="*/ 471 w 1444"/>
                <a:gd name="T103" fmla="*/ 422 h 694"/>
                <a:gd name="T104" fmla="*/ 533 w 1444"/>
                <a:gd name="T105" fmla="*/ 469 h 694"/>
                <a:gd name="T106" fmla="*/ 610 w 1444"/>
                <a:gd name="T107" fmla="*/ 456 h 694"/>
                <a:gd name="T108" fmla="*/ 681 w 1444"/>
                <a:gd name="T109" fmla="*/ 373 h 694"/>
                <a:gd name="T110" fmla="*/ 702 w 1444"/>
                <a:gd name="T111" fmla="*/ 364 h 694"/>
                <a:gd name="T112" fmla="*/ 578 w 1444"/>
                <a:gd name="T113" fmla="*/ 384 h 694"/>
                <a:gd name="T114" fmla="*/ 462 w 1444"/>
                <a:gd name="T115" fmla="*/ 403 h 694"/>
                <a:gd name="T116" fmla="*/ 332 w 1444"/>
                <a:gd name="T117" fmla="*/ 445 h 694"/>
                <a:gd name="T118" fmla="*/ 820 w 1444"/>
                <a:gd name="T119" fmla="*/ 347 h 694"/>
                <a:gd name="T120" fmla="*/ 960 w 1444"/>
                <a:gd name="T121" fmla="*/ 360 h 694"/>
                <a:gd name="T122" fmla="*/ 1219 w 1444"/>
                <a:gd name="T123" fmla="*/ 369 h 694"/>
                <a:gd name="T124" fmla="*/ 1031 w 1444"/>
                <a:gd name="T125" fmla="*/ 39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44" h="694">
                  <a:moveTo>
                    <a:pt x="98" y="660"/>
                  </a:moveTo>
                  <a:cubicBezTo>
                    <a:pt x="98" y="546"/>
                    <a:pt x="98" y="546"/>
                    <a:pt x="98" y="546"/>
                  </a:cubicBezTo>
                  <a:cubicBezTo>
                    <a:pt x="154" y="536"/>
                    <a:pt x="210" y="526"/>
                    <a:pt x="266" y="516"/>
                  </a:cubicBezTo>
                  <a:cubicBezTo>
                    <a:pt x="267" y="515"/>
                    <a:pt x="268" y="513"/>
                    <a:pt x="267" y="512"/>
                  </a:cubicBezTo>
                  <a:cubicBezTo>
                    <a:pt x="266" y="510"/>
                    <a:pt x="267" y="509"/>
                    <a:pt x="268" y="507"/>
                  </a:cubicBezTo>
                  <a:cubicBezTo>
                    <a:pt x="269" y="505"/>
                    <a:pt x="270" y="505"/>
                    <a:pt x="270" y="507"/>
                  </a:cubicBezTo>
                  <a:cubicBezTo>
                    <a:pt x="272" y="508"/>
                    <a:pt x="273" y="510"/>
                    <a:pt x="272" y="512"/>
                  </a:cubicBezTo>
                  <a:cubicBezTo>
                    <a:pt x="272" y="513"/>
                    <a:pt x="273" y="514"/>
                    <a:pt x="273" y="515"/>
                  </a:cubicBezTo>
                  <a:cubicBezTo>
                    <a:pt x="274" y="514"/>
                    <a:pt x="276" y="514"/>
                    <a:pt x="277" y="514"/>
                  </a:cubicBezTo>
                  <a:cubicBezTo>
                    <a:pt x="277" y="513"/>
                    <a:pt x="278" y="512"/>
                    <a:pt x="277" y="510"/>
                  </a:cubicBezTo>
                  <a:cubicBezTo>
                    <a:pt x="277" y="509"/>
                    <a:pt x="277" y="507"/>
                    <a:pt x="278" y="506"/>
                  </a:cubicBezTo>
                  <a:cubicBezTo>
                    <a:pt x="279" y="504"/>
                    <a:pt x="280" y="504"/>
                    <a:pt x="281" y="505"/>
                  </a:cubicBezTo>
                  <a:cubicBezTo>
                    <a:pt x="282" y="507"/>
                    <a:pt x="283" y="508"/>
                    <a:pt x="282" y="510"/>
                  </a:cubicBezTo>
                  <a:cubicBezTo>
                    <a:pt x="282" y="511"/>
                    <a:pt x="283" y="512"/>
                    <a:pt x="283" y="513"/>
                  </a:cubicBezTo>
                  <a:cubicBezTo>
                    <a:pt x="284" y="513"/>
                    <a:pt x="286" y="513"/>
                    <a:pt x="287" y="512"/>
                  </a:cubicBezTo>
                  <a:cubicBezTo>
                    <a:pt x="288" y="511"/>
                    <a:pt x="289" y="509"/>
                    <a:pt x="288" y="508"/>
                  </a:cubicBezTo>
                  <a:cubicBezTo>
                    <a:pt x="288" y="506"/>
                    <a:pt x="288" y="505"/>
                    <a:pt x="289" y="504"/>
                  </a:cubicBezTo>
                  <a:cubicBezTo>
                    <a:pt x="290" y="502"/>
                    <a:pt x="291" y="501"/>
                    <a:pt x="292" y="503"/>
                  </a:cubicBezTo>
                  <a:cubicBezTo>
                    <a:pt x="293" y="504"/>
                    <a:pt x="293" y="506"/>
                    <a:pt x="292" y="508"/>
                  </a:cubicBezTo>
                  <a:cubicBezTo>
                    <a:pt x="292" y="509"/>
                    <a:pt x="293" y="510"/>
                    <a:pt x="293" y="511"/>
                  </a:cubicBezTo>
                  <a:cubicBezTo>
                    <a:pt x="295" y="511"/>
                    <a:pt x="297" y="511"/>
                    <a:pt x="298" y="510"/>
                  </a:cubicBezTo>
                  <a:cubicBezTo>
                    <a:pt x="299" y="509"/>
                    <a:pt x="300" y="508"/>
                    <a:pt x="299" y="506"/>
                  </a:cubicBezTo>
                  <a:cubicBezTo>
                    <a:pt x="299" y="505"/>
                    <a:pt x="299" y="503"/>
                    <a:pt x="300" y="502"/>
                  </a:cubicBezTo>
                  <a:cubicBezTo>
                    <a:pt x="301" y="500"/>
                    <a:pt x="302" y="500"/>
                    <a:pt x="303" y="502"/>
                  </a:cubicBezTo>
                  <a:cubicBezTo>
                    <a:pt x="304" y="503"/>
                    <a:pt x="304" y="504"/>
                    <a:pt x="304" y="506"/>
                  </a:cubicBezTo>
                  <a:cubicBezTo>
                    <a:pt x="304" y="507"/>
                    <a:pt x="305" y="508"/>
                    <a:pt x="305" y="510"/>
                  </a:cubicBezTo>
                  <a:cubicBezTo>
                    <a:pt x="307" y="509"/>
                    <a:pt x="308" y="509"/>
                    <a:pt x="310" y="509"/>
                  </a:cubicBezTo>
                  <a:cubicBezTo>
                    <a:pt x="311" y="487"/>
                    <a:pt x="312" y="466"/>
                    <a:pt x="313" y="444"/>
                  </a:cubicBezTo>
                  <a:cubicBezTo>
                    <a:pt x="310" y="443"/>
                    <a:pt x="308" y="442"/>
                    <a:pt x="309" y="439"/>
                  </a:cubicBezTo>
                  <a:cubicBezTo>
                    <a:pt x="309" y="438"/>
                    <a:pt x="308" y="437"/>
                    <a:pt x="308" y="436"/>
                  </a:cubicBezTo>
                  <a:cubicBezTo>
                    <a:pt x="302" y="435"/>
                    <a:pt x="296" y="432"/>
                    <a:pt x="292" y="427"/>
                  </a:cubicBezTo>
                  <a:cubicBezTo>
                    <a:pt x="289" y="426"/>
                    <a:pt x="286" y="424"/>
                    <a:pt x="283" y="423"/>
                  </a:cubicBezTo>
                  <a:cubicBezTo>
                    <a:pt x="276" y="422"/>
                    <a:pt x="269" y="420"/>
                    <a:pt x="262" y="418"/>
                  </a:cubicBezTo>
                  <a:cubicBezTo>
                    <a:pt x="255" y="418"/>
                    <a:pt x="253" y="415"/>
                    <a:pt x="252" y="412"/>
                  </a:cubicBezTo>
                  <a:cubicBezTo>
                    <a:pt x="253" y="412"/>
                    <a:pt x="255" y="412"/>
                    <a:pt x="257" y="413"/>
                  </a:cubicBezTo>
                  <a:cubicBezTo>
                    <a:pt x="252" y="409"/>
                    <a:pt x="251" y="404"/>
                    <a:pt x="251" y="399"/>
                  </a:cubicBezTo>
                  <a:cubicBezTo>
                    <a:pt x="254" y="405"/>
                    <a:pt x="278" y="400"/>
                    <a:pt x="299" y="397"/>
                  </a:cubicBezTo>
                  <a:cubicBezTo>
                    <a:pt x="299" y="395"/>
                    <a:pt x="299" y="394"/>
                    <a:pt x="299" y="393"/>
                  </a:cubicBezTo>
                  <a:cubicBezTo>
                    <a:pt x="297" y="393"/>
                    <a:pt x="295" y="391"/>
                    <a:pt x="295" y="388"/>
                  </a:cubicBezTo>
                  <a:cubicBezTo>
                    <a:pt x="304" y="389"/>
                    <a:pt x="304" y="386"/>
                    <a:pt x="306" y="383"/>
                  </a:cubicBezTo>
                  <a:cubicBezTo>
                    <a:pt x="308" y="384"/>
                    <a:pt x="308" y="387"/>
                    <a:pt x="307" y="393"/>
                  </a:cubicBezTo>
                  <a:cubicBezTo>
                    <a:pt x="325" y="389"/>
                    <a:pt x="344" y="384"/>
                    <a:pt x="362" y="379"/>
                  </a:cubicBezTo>
                  <a:cubicBezTo>
                    <a:pt x="363" y="376"/>
                    <a:pt x="363" y="373"/>
                    <a:pt x="363" y="370"/>
                  </a:cubicBezTo>
                  <a:cubicBezTo>
                    <a:pt x="365" y="370"/>
                    <a:pt x="367" y="369"/>
                    <a:pt x="369" y="369"/>
                  </a:cubicBezTo>
                  <a:cubicBezTo>
                    <a:pt x="369" y="365"/>
                    <a:pt x="369" y="361"/>
                    <a:pt x="369" y="357"/>
                  </a:cubicBezTo>
                  <a:cubicBezTo>
                    <a:pt x="357" y="353"/>
                    <a:pt x="351" y="347"/>
                    <a:pt x="347" y="341"/>
                  </a:cubicBezTo>
                  <a:cubicBezTo>
                    <a:pt x="340" y="339"/>
                    <a:pt x="334" y="337"/>
                    <a:pt x="327" y="335"/>
                  </a:cubicBezTo>
                  <a:cubicBezTo>
                    <a:pt x="320" y="336"/>
                    <a:pt x="315" y="334"/>
                    <a:pt x="314" y="329"/>
                  </a:cubicBezTo>
                  <a:cubicBezTo>
                    <a:pt x="315" y="329"/>
                    <a:pt x="317" y="330"/>
                    <a:pt x="319" y="330"/>
                  </a:cubicBezTo>
                  <a:cubicBezTo>
                    <a:pt x="312" y="323"/>
                    <a:pt x="315" y="315"/>
                    <a:pt x="320" y="312"/>
                  </a:cubicBezTo>
                  <a:cubicBezTo>
                    <a:pt x="319" y="322"/>
                    <a:pt x="340" y="317"/>
                    <a:pt x="362" y="313"/>
                  </a:cubicBezTo>
                  <a:cubicBezTo>
                    <a:pt x="362" y="311"/>
                    <a:pt x="362" y="310"/>
                    <a:pt x="362" y="309"/>
                  </a:cubicBezTo>
                  <a:cubicBezTo>
                    <a:pt x="358" y="308"/>
                    <a:pt x="357" y="306"/>
                    <a:pt x="359" y="303"/>
                  </a:cubicBezTo>
                  <a:cubicBezTo>
                    <a:pt x="365" y="302"/>
                    <a:pt x="367" y="300"/>
                    <a:pt x="368" y="298"/>
                  </a:cubicBezTo>
                  <a:cubicBezTo>
                    <a:pt x="369" y="299"/>
                    <a:pt x="370" y="301"/>
                    <a:pt x="371" y="302"/>
                  </a:cubicBezTo>
                  <a:cubicBezTo>
                    <a:pt x="377" y="300"/>
                    <a:pt x="380" y="297"/>
                    <a:pt x="382" y="293"/>
                  </a:cubicBezTo>
                  <a:cubicBezTo>
                    <a:pt x="384" y="296"/>
                    <a:pt x="384" y="299"/>
                    <a:pt x="384" y="303"/>
                  </a:cubicBezTo>
                  <a:cubicBezTo>
                    <a:pt x="448" y="279"/>
                    <a:pt x="497" y="245"/>
                    <a:pt x="535" y="206"/>
                  </a:cubicBezTo>
                  <a:cubicBezTo>
                    <a:pt x="536" y="197"/>
                    <a:pt x="535" y="189"/>
                    <a:pt x="539" y="182"/>
                  </a:cubicBezTo>
                  <a:cubicBezTo>
                    <a:pt x="541" y="161"/>
                    <a:pt x="542" y="174"/>
                    <a:pt x="544" y="180"/>
                  </a:cubicBezTo>
                  <a:cubicBezTo>
                    <a:pt x="548" y="165"/>
                    <a:pt x="551" y="162"/>
                    <a:pt x="554" y="171"/>
                  </a:cubicBezTo>
                  <a:cubicBezTo>
                    <a:pt x="554" y="184"/>
                    <a:pt x="553" y="194"/>
                    <a:pt x="554" y="197"/>
                  </a:cubicBezTo>
                  <a:cubicBezTo>
                    <a:pt x="679" y="149"/>
                    <a:pt x="803" y="102"/>
                    <a:pt x="928" y="55"/>
                  </a:cubicBezTo>
                  <a:cubicBezTo>
                    <a:pt x="930" y="51"/>
                    <a:pt x="932" y="48"/>
                    <a:pt x="932" y="44"/>
                  </a:cubicBezTo>
                  <a:cubicBezTo>
                    <a:pt x="932" y="38"/>
                    <a:pt x="932" y="32"/>
                    <a:pt x="930" y="26"/>
                  </a:cubicBezTo>
                  <a:cubicBezTo>
                    <a:pt x="925" y="7"/>
                    <a:pt x="944" y="1"/>
                    <a:pt x="943" y="19"/>
                  </a:cubicBezTo>
                  <a:cubicBezTo>
                    <a:pt x="944" y="20"/>
                    <a:pt x="945" y="21"/>
                    <a:pt x="946" y="22"/>
                  </a:cubicBezTo>
                  <a:cubicBezTo>
                    <a:pt x="946" y="18"/>
                    <a:pt x="946" y="14"/>
                    <a:pt x="947" y="9"/>
                  </a:cubicBezTo>
                  <a:cubicBezTo>
                    <a:pt x="949" y="0"/>
                    <a:pt x="951" y="2"/>
                    <a:pt x="954" y="7"/>
                  </a:cubicBezTo>
                  <a:cubicBezTo>
                    <a:pt x="954" y="11"/>
                    <a:pt x="954" y="15"/>
                    <a:pt x="954" y="19"/>
                  </a:cubicBezTo>
                  <a:cubicBezTo>
                    <a:pt x="958" y="26"/>
                    <a:pt x="960" y="33"/>
                    <a:pt x="959" y="40"/>
                  </a:cubicBezTo>
                  <a:cubicBezTo>
                    <a:pt x="959" y="43"/>
                    <a:pt x="959" y="46"/>
                    <a:pt x="959" y="50"/>
                  </a:cubicBezTo>
                  <a:cubicBezTo>
                    <a:pt x="1006" y="113"/>
                    <a:pt x="1062" y="163"/>
                    <a:pt x="1124" y="203"/>
                  </a:cubicBezTo>
                  <a:cubicBezTo>
                    <a:pt x="1136" y="206"/>
                    <a:pt x="1147" y="208"/>
                    <a:pt x="1158" y="211"/>
                  </a:cubicBezTo>
                  <a:cubicBezTo>
                    <a:pt x="1158" y="209"/>
                    <a:pt x="1158" y="207"/>
                    <a:pt x="1158" y="205"/>
                  </a:cubicBezTo>
                  <a:cubicBezTo>
                    <a:pt x="1157" y="202"/>
                    <a:pt x="1158" y="200"/>
                    <a:pt x="1160" y="198"/>
                  </a:cubicBezTo>
                  <a:cubicBezTo>
                    <a:pt x="1163" y="201"/>
                    <a:pt x="1166" y="204"/>
                    <a:pt x="1173" y="205"/>
                  </a:cubicBezTo>
                  <a:cubicBezTo>
                    <a:pt x="1175" y="209"/>
                    <a:pt x="1172" y="210"/>
                    <a:pt x="1168" y="212"/>
                  </a:cubicBezTo>
                  <a:cubicBezTo>
                    <a:pt x="1168" y="213"/>
                    <a:pt x="1168" y="214"/>
                    <a:pt x="1168" y="216"/>
                  </a:cubicBezTo>
                  <a:cubicBezTo>
                    <a:pt x="1200" y="220"/>
                    <a:pt x="1222" y="219"/>
                    <a:pt x="1236" y="212"/>
                  </a:cubicBezTo>
                  <a:cubicBezTo>
                    <a:pt x="1243" y="234"/>
                    <a:pt x="1208" y="253"/>
                    <a:pt x="1150" y="271"/>
                  </a:cubicBezTo>
                  <a:cubicBezTo>
                    <a:pt x="1152" y="272"/>
                    <a:pt x="1154" y="273"/>
                    <a:pt x="1156" y="274"/>
                  </a:cubicBezTo>
                  <a:cubicBezTo>
                    <a:pt x="1156" y="278"/>
                    <a:pt x="1156" y="282"/>
                    <a:pt x="1156" y="286"/>
                  </a:cubicBezTo>
                  <a:cubicBezTo>
                    <a:pt x="1159" y="288"/>
                    <a:pt x="1161" y="290"/>
                    <a:pt x="1164" y="292"/>
                  </a:cubicBezTo>
                  <a:cubicBezTo>
                    <a:pt x="1165" y="295"/>
                    <a:pt x="1167" y="297"/>
                    <a:pt x="1169" y="299"/>
                  </a:cubicBezTo>
                  <a:cubicBezTo>
                    <a:pt x="1196" y="303"/>
                    <a:pt x="1222" y="308"/>
                    <a:pt x="1249" y="312"/>
                  </a:cubicBezTo>
                  <a:cubicBezTo>
                    <a:pt x="1249" y="310"/>
                    <a:pt x="1250" y="308"/>
                    <a:pt x="1248" y="306"/>
                  </a:cubicBezTo>
                  <a:cubicBezTo>
                    <a:pt x="1247" y="302"/>
                    <a:pt x="1248" y="299"/>
                    <a:pt x="1251" y="298"/>
                  </a:cubicBezTo>
                  <a:cubicBezTo>
                    <a:pt x="1252" y="302"/>
                    <a:pt x="1255" y="307"/>
                    <a:pt x="1266" y="307"/>
                  </a:cubicBezTo>
                  <a:cubicBezTo>
                    <a:pt x="1265" y="309"/>
                    <a:pt x="1263" y="311"/>
                    <a:pt x="1260" y="312"/>
                  </a:cubicBezTo>
                  <a:cubicBezTo>
                    <a:pt x="1260" y="314"/>
                    <a:pt x="1260" y="315"/>
                    <a:pt x="1260" y="317"/>
                  </a:cubicBezTo>
                  <a:cubicBezTo>
                    <a:pt x="1299" y="323"/>
                    <a:pt x="1321" y="322"/>
                    <a:pt x="1333" y="315"/>
                  </a:cubicBezTo>
                  <a:cubicBezTo>
                    <a:pt x="1330" y="347"/>
                    <a:pt x="1285" y="357"/>
                    <a:pt x="1244" y="367"/>
                  </a:cubicBezTo>
                  <a:cubicBezTo>
                    <a:pt x="1244" y="371"/>
                    <a:pt x="1243" y="375"/>
                    <a:pt x="1243" y="379"/>
                  </a:cubicBezTo>
                  <a:cubicBezTo>
                    <a:pt x="1241" y="380"/>
                    <a:pt x="1239" y="381"/>
                    <a:pt x="1237" y="382"/>
                  </a:cubicBezTo>
                  <a:cubicBezTo>
                    <a:pt x="1222" y="385"/>
                    <a:pt x="1207" y="388"/>
                    <a:pt x="1191" y="391"/>
                  </a:cubicBezTo>
                  <a:cubicBezTo>
                    <a:pt x="1191" y="394"/>
                    <a:pt x="1191" y="396"/>
                    <a:pt x="1191" y="398"/>
                  </a:cubicBezTo>
                  <a:cubicBezTo>
                    <a:pt x="1227" y="401"/>
                    <a:pt x="1262" y="404"/>
                    <a:pt x="1298" y="407"/>
                  </a:cubicBezTo>
                  <a:cubicBezTo>
                    <a:pt x="1298" y="478"/>
                    <a:pt x="1298" y="587"/>
                    <a:pt x="1298" y="660"/>
                  </a:cubicBezTo>
                  <a:cubicBezTo>
                    <a:pt x="1444" y="660"/>
                    <a:pt x="1444" y="660"/>
                    <a:pt x="1444" y="660"/>
                  </a:cubicBezTo>
                  <a:cubicBezTo>
                    <a:pt x="1444" y="694"/>
                    <a:pt x="1444" y="694"/>
                    <a:pt x="1444" y="694"/>
                  </a:cubicBezTo>
                  <a:cubicBezTo>
                    <a:pt x="0" y="694"/>
                    <a:pt x="0" y="694"/>
                    <a:pt x="0" y="694"/>
                  </a:cubicBezTo>
                  <a:cubicBezTo>
                    <a:pt x="0" y="660"/>
                    <a:pt x="0" y="660"/>
                    <a:pt x="0" y="660"/>
                  </a:cubicBezTo>
                  <a:lnTo>
                    <a:pt x="98" y="660"/>
                  </a:lnTo>
                  <a:close/>
                  <a:moveTo>
                    <a:pt x="886" y="660"/>
                  </a:moveTo>
                  <a:cubicBezTo>
                    <a:pt x="886" y="630"/>
                    <a:pt x="886" y="599"/>
                    <a:pt x="886" y="568"/>
                  </a:cubicBezTo>
                  <a:cubicBezTo>
                    <a:pt x="886" y="545"/>
                    <a:pt x="867" y="529"/>
                    <a:pt x="844" y="531"/>
                  </a:cubicBezTo>
                  <a:cubicBezTo>
                    <a:pt x="844" y="531"/>
                    <a:pt x="844" y="531"/>
                    <a:pt x="844" y="531"/>
                  </a:cubicBezTo>
                  <a:cubicBezTo>
                    <a:pt x="821" y="534"/>
                    <a:pt x="802" y="555"/>
                    <a:pt x="802" y="578"/>
                  </a:cubicBezTo>
                  <a:cubicBezTo>
                    <a:pt x="802" y="598"/>
                    <a:pt x="802" y="638"/>
                    <a:pt x="802" y="660"/>
                  </a:cubicBezTo>
                  <a:lnTo>
                    <a:pt x="886" y="660"/>
                  </a:lnTo>
                  <a:close/>
                  <a:moveTo>
                    <a:pt x="739" y="660"/>
                  </a:moveTo>
                  <a:cubicBezTo>
                    <a:pt x="739" y="638"/>
                    <a:pt x="739" y="600"/>
                    <a:pt x="739" y="580"/>
                  </a:cubicBezTo>
                  <a:cubicBezTo>
                    <a:pt x="739" y="559"/>
                    <a:pt x="722" y="544"/>
                    <a:pt x="702" y="547"/>
                  </a:cubicBezTo>
                  <a:cubicBezTo>
                    <a:pt x="702" y="547"/>
                    <a:pt x="702" y="547"/>
                    <a:pt x="702" y="547"/>
                  </a:cubicBezTo>
                  <a:cubicBezTo>
                    <a:pt x="681" y="549"/>
                    <a:pt x="664" y="568"/>
                    <a:pt x="664" y="589"/>
                  </a:cubicBezTo>
                  <a:cubicBezTo>
                    <a:pt x="664" y="606"/>
                    <a:pt x="664" y="640"/>
                    <a:pt x="664" y="660"/>
                  </a:cubicBezTo>
                  <a:lnTo>
                    <a:pt x="739" y="660"/>
                  </a:lnTo>
                  <a:close/>
                  <a:moveTo>
                    <a:pt x="583" y="660"/>
                  </a:moveTo>
                  <a:cubicBezTo>
                    <a:pt x="583" y="637"/>
                    <a:pt x="583" y="602"/>
                    <a:pt x="583" y="583"/>
                  </a:cubicBezTo>
                  <a:cubicBezTo>
                    <a:pt x="583" y="561"/>
                    <a:pt x="565" y="545"/>
                    <a:pt x="543" y="548"/>
                  </a:cubicBezTo>
                  <a:cubicBezTo>
                    <a:pt x="543" y="548"/>
                    <a:pt x="543" y="548"/>
                    <a:pt x="543" y="548"/>
                  </a:cubicBezTo>
                  <a:cubicBezTo>
                    <a:pt x="521" y="551"/>
                    <a:pt x="503" y="571"/>
                    <a:pt x="503" y="592"/>
                  </a:cubicBezTo>
                  <a:cubicBezTo>
                    <a:pt x="503" y="608"/>
                    <a:pt x="503" y="639"/>
                    <a:pt x="503" y="660"/>
                  </a:cubicBezTo>
                  <a:lnTo>
                    <a:pt x="583" y="660"/>
                  </a:lnTo>
                  <a:close/>
                  <a:moveTo>
                    <a:pt x="426" y="660"/>
                  </a:moveTo>
                  <a:cubicBezTo>
                    <a:pt x="426" y="643"/>
                    <a:pt x="426" y="618"/>
                    <a:pt x="426" y="606"/>
                  </a:cubicBezTo>
                  <a:cubicBezTo>
                    <a:pt x="426" y="591"/>
                    <a:pt x="413" y="579"/>
                    <a:pt x="397" y="581"/>
                  </a:cubicBezTo>
                  <a:cubicBezTo>
                    <a:pt x="397" y="581"/>
                    <a:pt x="397" y="581"/>
                    <a:pt x="397" y="581"/>
                  </a:cubicBezTo>
                  <a:cubicBezTo>
                    <a:pt x="381" y="583"/>
                    <a:pt x="368" y="597"/>
                    <a:pt x="368" y="613"/>
                  </a:cubicBezTo>
                  <a:cubicBezTo>
                    <a:pt x="368" y="623"/>
                    <a:pt x="368" y="644"/>
                    <a:pt x="368" y="660"/>
                  </a:cubicBezTo>
                  <a:lnTo>
                    <a:pt x="426" y="660"/>
                  </a:lnTo>
                  <a:close/>
                  <a:moveTo>
                    <a:pt x="311" y="660"/>
                  </a:moveTo>
                  <a:cubicBezTo>
                    <a:pt x="311" y="618"/>
                    <a:pt x="311" y="618"/>
                    <a:pt x="311" y="618"/>
                  </a:cubicBezTo>
                  <a:cubicBezTo>
                    <a:pt x="311" y="604"/>
                    <a:pt x="300" y="594"/>
                    <a:pt x="286" y="596"/>
                  </a:cubicBezTo>
                  <a:cubicBezTo>
                    <a:pt x="286" y="596"/>
                    <a:pt x="286" y="596"/>
                    <a:pt x="286" y="596"/>
                  </a:cubicBezTo>
                  <a:cubicBezTo>
                    <a:pt x="273" y="597"/>
                    <a:pt x="262" y="610"/>
                    <a:pt x="262" y="623"/>
                  </a:cubicBezTo>
                  <a:cubicBezTo>
                    <a:pt x="262" y="630"/>
                    <a:pt x="262" y="647"/>
                    <a:pt x="262" y="660"/>
                  </a:cubicBezTo>
                  <a:lnTo>
                    <a:pt x="311" y="660"/>
                  </a:lnTo>
                  <a:close/>
                  <a:moveTo>
                    <a:pt x="939" y="398"/>
                  </a:moveTo>
                  <a:cubicBezTo>
                    <a:pt x="938" y="396"/>
                    <a:pt x="939" y="393"/>
                    <a:pt x="942" y="391"/>
                  </a:cubicBezTo>
                  <a:cubicBezTo>
                    <a:pt x="943" y="379"/>
                    <a:pt x="945" y="378"/>
                    <a:pt x="948" y="390"/>
                  </a:cubicBezTo>
                  <a:cubicBezTo>
                    <a:pt x="949" y="391"/>
                    <a:pt x="950" y="394"/>
                    <a:pt x="950" y="397"/>
                  </a:cubicBezTo>
                  <a:cubicBezTo>
                    <a:pt x="1029" y="383"/>
                    <a:pt x="1029" y="383"/>
                    <a:pt x="1029" y="383"/>
                  </a:cubicBezTo>
                  <a:cubicBezTo>
                    <a:pt x="1181" y="397"/>
                    <a:pt x="1181" y="397"/>
                    <a:pt x="1181" y="397"/>
                  </a:cubicBezTo>
                  <a:cubicBezTo>
                    <a:pt x="1181" y="379"/>
                    <a:pt x="1181" y="379"/>
                    <a:pt x="1181" y="379"/>
                  </a:cubicBezTo>
                  <a:cubicBezTo>
                    <a:pt x="805" y="352"/>
                    <a:pt x="805" y="352"/>
                    <a:pt x="805" y="352"/>
                  </a:cubicBezTo>
                  <a:cubicBezTo>
                    <a:pt x="805" y="421"/>
                    <a:pt x="805" y="421"/>
                    <a:pt x="805" y="421"/>
                  </a:cubicBezTo>
                  <a:cubicBezTo>
                    <a:pt x="813" y="420"/>
                    <a:pt x="813" y="420"/>
                    <a:pt x="813" y="420"/>
                  </a:cubicBezTo>
                  <a:cubicBezTo>
                    <a:pt x="812" y="418"/>
                    <a:pt x="813" y="414"/>
                    <a:pt x="816" y="412"/>
                  </a:cubicBezTo>
                  <a:cubicBezTo>
                    <a:pt x="817" y="400"/>
                    <a:pt x="819" y="399"/>
                    <a:pt x="822" y="411"/>
                  </a:cubicBezTo>
                  <a:cubicBezTo>
                    <a:pt x="824" y="412"/>
                    <a:pt x="824" y="415"/>
                    <a:pt x="824" y="418"/>
                  </a:cubicBezTo>
                  <a:cubicBezTo>
                    <a:pt x="845" y="414"/>
                    <a:pt x="845" y="414"/>
                    <a:pt x="845" y="414"/>
                  </a:cubicBezTo>
                  <a:cubicBezTo>
                    <a:pt x="844" y="412"/>
                    <a:pt x="845" y="409"/>
                    <a:pt x="847" y="407"/>
                  </a:cubicBezTo>
                  <a:cubicBezTo>
                    <a:pt x="849" y="394"/>
                    <a:pt x="851" y="394"/>
                    <a:pt x="853" y="406"/>
                  </a:cubicBezTo>
                  <a:cubicBezTo>
                    <a:pt x="855" y="407"/>
                    <a:pt x="856" y="410"/>
                    <a:pt x="855" y="413"/>
                  </a:cubicBezTo>
                  <a:cubicBezTo>
                    <a:pt x="876" y="409"/>
                    <a:pt x="876" y="409"/>
                    <a:pt x="876" y="409"/>
                  </a:cubicBezTo>
                  <a:cubicBezTo>
                    <a:pt x="875" y="407"/>
                    <a:pt x="876" y="403"/>
                    <a:pt x="879" y="402"/>
                  </a:cubicBezTo>
                  <a:cubicBezTo>
                    <a:pt x="880" y="389"/>
                    <a:pt x="882" y="389"/>
                    <a:pt x="885" y="401"/>
                  </a:cubicBezTo>
                  <a:cubicBezTo>
                    <a:pt x="886" y="402"/>
                    <a:pt x="887" y="405"/>
                    <a:pt x="887" y="407"/>
                  </a:cubicBezTo>
                  <a:cubicBezTo>
                    <a:pt x="908" y="404"/>
                    <a:pt x="908" y="404"/>
                    <a:pt x="908" y="404"/>
                  </a:cubicBezTo>
                  <a:cubicBezTo>
                    <a:pt x="907" y="402"/>
                    <a:pt x="908" y="398"/>
                    <a:pt x="910" y="397"/>
                  </a:cubicBezTo>
                  <a:cubicBezTo>
                    <a:pt x="912" y="384"/>
                    <a:pt x="914" y="383"/>
                    <a:pt x="916" y="395"/>
                  </a:cubicBezTo>
                  <a:cubicBezTo>
                    <a:pt x="918" y="397"/>
                    <a:pt x="919" y="400"/>
                    <a:pt x="918" y="402"/>
                  </a:cubicBezTo>
                  <a:lnTo>
                    <a:pt x="939" y="398"/>
                  </a:lnTo>
                  <a:close/>
                  <a:moveTo>
                    <a:pt x="771" y="427"/>
                  </a:moveTo>
                  <a:cubicBezTo>
                    <a:pt x="771" y="427"/>
                    <a:pt x="771" y="427"/>
                    <a:pt x="771" y="427"/>
                  </a:cubicBezTo>
                  <a:cubicBezTo>
                    <a:pt x="770" y="425"/>
                    <a:pt x="771" y="422"/>
                    <a:pt x="773" y="421"/>
                  </a:cubicBezTo>
                  <a:cubicBezTo>
                    <a:pt x="774" y="411"/>
                    <a:pt x="776" y="410"/>
                    <a:pt x="777" y="420"/>
                  </a:cubicBezTo>
                  <a:cubicBezTo>
                    <a:pt x="779" y="421"/>
                    <a:pt x="780" y="424"/>
                    <a:pt x="779" y="426"/>
                  </a:cubicBezTo>
                  <a:cubicBezTo>
                    <a:pt x="783" y="425"/>
                    <a:pt x="787" y="424"/>
                    <a:pt x="792" y="424"/>
                  </a:cubicBezTo>
                  <a:cubicBezTo>
                    <a:pt x="791" y="401"/>
                    <a:pt x="791" y="379"/>
                    <a:pt x="791" y="357"/>
                  </a:cubicBezTo>
                  <a:cubicBezTo>
                    <a:pt x="790" y="355"/>
                    <a:pt x="788" y="354"/>
                    <a:pt x="786" y="353"/>
                  </a:cubicBezTo>
                  <a:cubicBezTo>
                    <a:pt x="786" y="351"/>
                    <a:pt x="785" y="350"/>
                    <a:pt x="785" y="348"/>
                  </a:cubicBezTo>
                  <a:cubicBezTo>
                    <a:pt x="782" y="348"/>
                    <a:pt x="778" y="348"/>
                    <a:pt x="775" y="348"/>
                  </a:cubicBezTo>
                  <a:cubicBezTo>
                    <a:pt x="773" y="349"/>
                    <a:pt x="772" y="351"/>
                    <a:pt x="771" y="352"/>
                  </a:cubicBezTo>
                  <a:cubicBezTo>
                    <a:pt x="769" y="353"/>
                    <a:pt x="767" y="352"/>
                    <a:pt x="765" y="356"/>
                  </a:cubicBezTo>
                  <a:cubicBezTo>
                    <a:pt x="761" y="356"/>
                    <a:pt x="758" y="357"/>
                    <a:pt x="757" y="359"/>
                  </a:cubicBezTo>
                  <a:cubicBezTo>
                    <a:pt x="757" y="382"/>
                    <a:pt x="757" y="406"/>
                    <a:pt x="757" y="429"/>
                  </a:cubicBezTo>
                  <a:cubicBezTo>
                    <a:pt x="762" y="428"/>
                    <a:pt x="767" y="428"/>
                    <a:pt x="771" y="427"/>
                  </a:cubicBezTo>
                  <a:cubicBezTo>
                    <a:pt x="771" y="427"/>
                    <a:pt x="771" y="427"/>
                    <a:pt x="771" y="427"/>
                  </a:cubicBezTo>
                  <a:cubicBezTo>
                    <a:pt x="771" y="427"/>
                    <a:pt x="771" y="427"/>
                    <a:pt x="771" y="427"/>
                  </a:cubicBezTo>
                  <a:close/>
                  <a:moveTo>
                    <a:pt x="536" y="217"/>
                  </a:moveTo>
                  <a:cubicBezTo>
                    <a:pt x="497" y="256"/>
                    <a:pt x="444" y="286"/>
                    <a:pt x="385" y="312"/>
                  </a:cubicBezTo>
                  <a:cubicBezTo>
                    <a:pt x="490" y="277"/>
                    <a:pt x="595" y="242"/>
                    <a:pt x="699" y="207"/>
                  </a:cubicBezTo>
                  <a:cubicBezTo>
                    <a:pt x="728" y="196"/>
                    <a:pt x="746" y="180"/>
                    <a:pt x="755" y="161"/>
                  </a:cubicBezTo>
                  <a:cubicBezTo>
                    <a:pt x="809" y="161"/>
                    <a:pt x="865" y="122"/>
                    <a:pt x="921" y="75"/>
                  </a:cubicBezTo>
                  <a:cubicBezTo>
                    <a:pt x="793" y="122"/>
                    <a:pt x="664" y="170"/>
                    <a:pt x="536" y="217"/>
                  </a:cubicBezTo>
                  <a:close/>
                  <a:moveTo>
                    <a:pt x="539" y="220"/>
                  </a:moveTo>
                  <a:cubicBezTo>
                    <a:pt x="512" y="247"/>
                    <a:pt x="477" y="271"/>
                    <a:pt x="439" y="291"/>
                  </a:cubicBezTo>
                  <a:cubicBezTo>
                    <a:pt x="443" y="289"/>
                    <a:pt x="449" y="287"/>
                    <a:pt x="453" y="286"/>
                  </a:cubicBezTo>
                  <a:cubicBezTo>
                    <a:pt x="491" y="266"/>
                    <a:pt x="522" y="242"/>
                    <a:pt x="549" y="216"/>
                  </a:cubicBezTo>
                  <a:cubicBezTo>
                    <a:pt x="546" y="217"/>
                    <a:pt x="543" y="219"/>
                    <a:pt x="539" y="220"/>
                  </a:cubicBezTo>
                  <a:close/>
                  <a:moveTo>
                    <a:pt x="554" y="214"/>
                  </a:moveTo>
                  <a:cubicBezTo>
                    <a:pt x="530" y="241"/>
                    <a:pt x="497" y="264"/>
                    <a:pt x="461" y="284"/>
                  </a:cubicBezTo>
                  <a:cubicBezTo>
                    <a:pt x="466" y="283"/>
                    <a:pt x="471" y="281"/>
                    <a:pt x="475" y="280"/>
                  </a:cubicBezTo>
                  <a:cubicBezTo>
                    <a:pt x="511" y="260"/>
                    <a:pt x="540" y="236"/>
                    <a:pt x="564" y="209"/>
                  </a:cubicBezTo>
                  <a:cubicBezTo>
                    <a:pt x="561" y="210"/>
                    <a:pt x="558" y="213"/>
                    <a:pt x="554" y="214"/>
                  </a:cubicBezTo>
                  <a:close/>
                  <a:moveTo>
                    <a:pt x="567" y="210"/>
                  </a:moveTo>
                  <a:cubicBezTo>
                    <a:pt x="547" y="237"/>
                    <a:pt x="519" y="256"/>
                    <a:pt x="487" y="276"/>
                  </a:cubicBezTo>
                  <a:cubicBezTo>
                    <a:pt x="491" y="275"/>
                    <a:pt x="496" y="273"/>
                    <a:pt x="499" y="271"/>
                  </a:cubicBezTo>
                  <a:cubicBezTo>
                    <a:pt x="532" y="251"/>
                    <a:pt x="556" y="231"/>
                    <a:pt x="576" y="205"/>
                  </a:cubicBezTo>
                  <a:cubicBezTo>
                    <a:pt x="573" y="206"/>
                    <a:pt x="570" y="209"/>
                    <a:pt x="567" y="210"/>
                  </a:cubicBezTo>
                  <a:close/>
                  <a:moveTo>
                    <a:pt x="579" y="205"/>
                  </a:moveTo>
                  <a:cubicBezTo>
                    <a:pt x="559" y="234"/>
                    <a:pt x="538" y="249"/>
                    <a:pt x="510" y="268"/>
                  </a:cubicBezTo>
                  <a:cubicBezTo>
                    <a:pt x="514" y="267"/>
                    <a:pt x="518" y="265"/>
                    <a:pt x="522" y="264"/>
                  </a:cubicBezTo>
                  <a:cubicBezTo>
                    <a:pt x="550" y="244"/>
                    <a:pt x="569" y="228"/>
                    <a:pt x="587" y="201"/>
                  </a:cubicBezTo>
                  <a:cubicBezTo>
                    <a:pt x="585" y="202"/>
                    <a:pt x="582" y="204"/>
                    <a:pt x="579" y="205"/>
                  </a:cubicBezTo>
                  <a:close/>
                  <a:moveTo>
                    <a:pt x="593" y="200"/>
                  </a:moveTo>
                  <a:cubicBezTo>
                    <a:pt x="573" y="228"/>
                    <a:pt x="558" y="242"/>
                    <a:pt x="530" y="261"/>
                  </a:cubicBezTo>
                  <a:cubicBezTo>
                    <a:pt x="534" y="260"/>
                    <a:pt x="538" y="258"/>
                    <a:pt x="542" y="257"/>
                  </a:cubicBezTo>
                  <a:cubicBezTo>
                    <a:pt x="570" y="237"/>
                    <a:pt x="582" y="222"/>
                    <a:pt x="601" y="196"/>
                  </a:cubicBezTo>
                  <a:cubicBezTo>
                    <a:pt x="598" y="197"/>
                    <a:pt x="596" y="199"/>
                    <a:pt x="593" y="200"/>
                  </a:cubicBezTo>
                  <a:close/>
                  <a:moveTo>
                    <a:pt x="605" y="195"/>
                  </a:moveTo>
                  <a:cubicBezTo>
                    <a:pt x="585" y="224"/>
                    <a:pt x="576" y="236"/>
                    <a:pt x="548" y="255"/>
                  </a:cubicBezTo>
                  <a:cubicBezTo>
                    <a:pt x="552" y="254"/>
                    <a:pt x="557" y="252"/>
                    <a:pt x="560" y="251"/>
                  </a:cubicBezTo>
                  <a:cubicBezTo>
                    <a:pt x="588" y="231"/>
                    <a:pt x="595" y="218"/>
                    <a:pt x="613" y="191"/>
                  </a:cubicBezTo>
                  <a:cubicBezTo>
                    <a:pt x="610" y="192"/>
                    <a:pt x="608" y="194"/>
                    <a:pt x="605" y="195"/>
                  </a:cubicBezTo>
                  <a:close/>
                  <a:moveTo>
                    <a:pt x="616" y="192"/>
                  </a:moveTo>
                  <a:cubicBezTo>
                    <a:pt x="607" y="205"/>
                    <a:pt x="591" y="233"/>
                    <a:pt x="568" y="248"/>
                  </a:cubicBezTo>
                  <a:cubicBezTo>
                    <a:pt x="572" y="247"/>
                    <a:pt x="577" y="245"/>
                    <a:pt x="580" y="244"/>
                  </a:cubicBezTo>
                  <a:cubicBezTo>
                    <a:pt x="596" y="229"/>
                    <a:pt x="612" y="207"/>
                    <a:pt x="625" y="187"/>
                  </a:cubicBezTo>
                  <a:cubicBezTo>
                    <a:pt x="622" y="188"/>
                    <a:pt x="619" y="191"/>
                    <a:pt x="616" y="192"/>
                  </a:cubicBezTo>
                  <a:close/>
                  <a:moveTo>
                    <a:pt x="631" y="186"/>
                  </a:moveTo>
                  <a:cubicBezTo>
                    <a:pt x="619" y="201"/>
                    <a:pt x="605" y="229"/>
                    <a:pt x="584" y="243"/>
                  </a:cubicBezTo>
                  <a:cubicBezTo>
                    <a:pt x="588" y="242"/>
                    <a:pt x="592" y="240"/>
                    <a:pt x="596" y="239"/>
                  </a:cubicBezTo>
                  <a:cubicBezTo>
                    <a:pt x="611" y="226"/>
                    <a:pt x="625" y="203"/>
                    <a:pt x="639" y="182"/>
                  </a:cubicBezTo>
                  <a:cubicBezTo>
                    <a:pt x="637" y="183"/>
                    <a:pt x="634" y="185"/>
                    <a:pt x="631" y="186"/>
                  </a:cubicBezTo>
                  <a:close/>
                  <a:moveTo>
                    <a:pt x="648" y="180"/>
                  </a:moveTo>
                  <a:cubicBezTo>
                    <a:pt x="636" y="195"/>
                    <a:pt x="621" y="223"/>
                    <a:pt x="601" y="237"/>
                  </a:cubicBezTo>
                  <a:cubicBezTo>
                    <a:pt x="604" y="236"/>
                    <a:pt x="609" y="234"/>
                    <a:pt x="613" y="233"/>
                  </a:cubicBezTo>
                  <a:cubicBezTo>
                    <a:pt x="628" y="220"/>
                    <a:pt x="642" y="197"/>
                    <a:pt x="656" y="176"/>
                  </a:cubicBezTo>
                  <a:cubicBezTo>
                    <a:pt x="653" y="177"/>
                    <a:pt x="651" y="179"/>
                    <a:pt x="648" y="180"/>
                  </a:cubicBezTo>
                  <a:close/>
                  <a:moveTo>
                    <a:pt x="666" y="174"/>
                  </a:moveTo>
                  <a:cubicBezTo>
                    <a:pt x="654" y="189"/>
                    <a:pt x="640" y="217"/>
                    <a:pt x="619" y="231"/>
                  </a:cubicBezTo>
                  <a:cubicBezTo>
                    <a:pt x="623" y="230"/>
                    <a:pt x="627" y="228"/>
                    <a:pt x="631" y="226"/>
                  </a:cubicBezTo>
                  <a:cubicBezTo>
                    <a:pt x="646" y="213"/>
                    <a:pt x="660" y="190"/>
                    <a:pt x="674" y="170"/>
                  </a:cubicBezTo>
                  <a:cubicBezTo>
                    <a:pt x="671" y="171"/>
                    <a:pt x="669" y="173"/>
                    <a:pt x="666" y="174"/>
                  </a:cubicBezTo>
                  <a:close/>
                  <a:moveTo>
                    <a:pt x="682" y="168"/>
                  </a:moveTo>
                  <a:cubicBezTo>
                    <a:pt x="671" y="183"/>
                    <a:pt x="656" y="211"/>
                    <a:pt x="635" y="225"/>
                  </a:cubicBezTo>
                  <a:cubicBezTo>
                    <a:pt x="639" y="224"/>
                    <a:pt x="644" y="222"/>
                    <a:pt x="647" y="221"/>
                  </a:cubicBezTo>
                  <a:cubicBezTo>
                    <a:pt x="662" y="208"/>
                    <a:pt x="676" y="185"/>
                    <a:pt x="691" y="164"/>
                  </a:cubicBezTo>
                  <a:cubicBezTo>
                    <a:pt x="688" y="165"/>
                    <a:pt x="685" y="167"/>
                    <a:pt x="682" y="168"/>
                  </a:cubicBezTo>
                  <a:close/>
                  <a:moveTo>
                    <a:pt x="699" y="162"/>
                  </a:moveTo>
                  <a:cubicBezTo>
                    <a:pt x="687" y="176"/>
                    <a:pt x="672" y="206"/>
                    <a:pt x="652" y="221"/>
                  </a:cubicBezTo>
                  <a:cubicBezTo>
                    <a:pt x="655" y="219"/>
                    <a:pt x="660" y="217"/>
                    <a:pt x="664" y="216"/>
                  </a:cubicBezTo>
                  <a:cubicBezTo>
                    <a:pt x="678" y="203"/>
                    <a:pt x="692" y="178"/>
                    <a:pt x="707" y="157"/>
                  </a:cubicBezTo>
                  <a:cubicBezTo>
                    <a:pt x="704" y="159"/>
                    <a:pt x="702" y="161"/>
                    <a:pt x="699" y="162"/>
                  </a:cubicBezTo>
                  <a:close/>
                  <a:moveTo>
                    <a:pt x="717" y="155"/>
                  </a:moveTo>
                  <a:cubicBezTo>
                    <a:pt x="705" y="170"/>
                    <a:pt x="691" y="200"/>
                    <a:pt x="670" y="214"/>
                  </a:cubicBezTo>
                  <a:cubicBezTo>
                    <a:pt x="674" y="213"/>
                    <a:pt x="678" y="211"/>
                    <a:pt x="682" y="210"/>
                  </a:cubicBezTo>
                  <a:cubicBezTo>
                    <a:pt x="697" y="196"/>
                    <a:pt x="711" y="171"/>
                    <a:pt x="725" y="151"/>
                  </a:cubicBezTo>
                  <a:cubicBezTo>
                    <a:pt x="722" y="152"/>
                    <a:pt x="720" y="154"/>
                    <a:pt x="717" y="155"/>
                  </a:cubicBezTo>
                  <a:close/>
                  <a:moveTo>
                    <a:pt x="734" y="149"/>
                  </a:moveTo>
                  <a:cubicBezTo>
                    <a:pt x="722" y="164"/>
                    <a:pt x="707" y="194"/>
                    <a:pt x="687" y="208"/>
                  </a:cubicBezTo>
                  <a:cubicBezTo>
                    <a:pt x="690" y="207"/>
                    <a:pt x="695" y="205"/>
                    <a:pt x="699" y="204"/>
                  </a:cubicBezTo>
                  <a:cubicBezTo>
                    <a:pt x="713" y="191"/>
                    <a:pt x="727" y="166"/>
                    <a:pt x="742" y="145"/>
                  </a:cubicBezTo>
                  <a:cubicBezTo>
                    <a:pt x="739" y="146"/>
                    <a:pt x="737" y="148"/>
                    <a:pt x="734" y="149"/>
                  </a:cubicBezTo>
                  <a:close/>
                  <a:moveTo>
                    <a:pt x="753" y="142"/>
                  </a:moveTo>
                  <a:cubicBezTo>
                    <a:pt x="741" y="156"/>
                    <a:pt x="727" y="186"/>
                    <a:pt x="706" y="201"/>
                  </a:cubicBezTo>
                  <a:cubicBezTo>
                    <a:pt x="710" y="199"/>
                    <a:pt x="714" y="197"/>
                    <a:pt x="718" y="196"/>
                  </a:cubicBezTo>
                  <a:cubicBezTo>
                    <a:pt x="733" y="183"/>
                    <a:pt x="747" y="158"/>
                    <a:pt x="761" y="137"/>
                  </a:cubicBezTo>
                  <a:cubicBezTo>
                    <a:pt x="758" y="139"/>
                    <a:pt x="756" y="141"/>
                    <a:pt x="753" y="142"/>
                  </a:cubicBezTo>
                  <a:close/>
                  <a:moveTo>
                    <a:pt x="773" y="134"/>
                  </a:moveTo>
                  <a:cubicBezTo>
                    <a:pt x="767" y="141"/>
                    <a:pt x="761" y="151"/>
                    <a:pt x="754" y="161"/>
                  </a:cubicBezTo>
                  <a:cubicBezTo>
                    <a:pt x="755" y="161"/>
                    <a:pt x="756" y="161"/>
                    <a:pt x="760" y="161"/>
                  </a:cubicBezTo>
                  <a:cubicBezTo>
                    <a:pt x="767" y="151"/>
                    <a:pt x="774" y="140"/>
                    <a:pt x="781" y="129"/>
                  </a:cubicBezTo>
                  <a:cubicBezTo>
                    <a:pt x="778" y="131"/>
                    <a:pt x="776" y="133"/>
                    <a:pt x="773" y="134"/>
                  </a:cubicBezTo>
                  <a:close/>
                  <a:moveTo>
                    <a:pt x="788" y="128"/>
                  </a:moveTo>
                  <a:cubicBezTo>
                    <a:pt x="782" y="136"/>
                    <a:pt x="775" y="149"/>
                    <a:pt x="766" y="161"/>
                  </a:cubicBezTo>
                  <a:cubicBezTo>
                    <a:pt x="768" y="160"/>
                    <a:pt x="770" y="160"/>
                    <a:pt x="772" y="160"/>
                  </a:cubicBezTo>
                  <a:cubicBezTo>
                    <a:pt x="780" y="148"/>
                    <a:pt x="788" y="135"/>
                    <a:pt x="797" y="124"/>
                  </a:cubicBezTo>
                  <a:cubicBezTo>
                    <a:pt x="794" y="125"/>
                    <a:pt x="791" y="127"/>
                    <a:pt x="788" y="128"/>
                  </a:cubicBezTo>
                  <a:close/>
                  <a:moveTo>
                    <a:pt x="805" y="122"/>
                  </a:moveTo>
                  <a:cubicBezTo>
                    <a:pt x="798" y="131"/>
                    <a:pt x="790" y="145"/>
                    <a:pt x="780" y="158"/>
                  </a:cubicBezTo>
                  <a:cubicBezTo>
                    <a:pt x="782" y="158"/>
                    <a:pt x="785" y="157"/>
                    <a:pt x="787" y="157"/>
                  </a:cubicBezTo>
                  <a:cubicBezTo>
                    <a:pt x="796" y="144"/>
                    <a:pt x="805" y="130"/>
                    <a:pt x="813" y="118"/>
                  </a:cubicBezTo>
                  <a:cubicBezTo>
                    <a:pt x="811" y="119"/>
                    <a:pt x="808" y="121"/>
                    <a:pt x="805" y="122"/>
                  </a:cubicBezTo>
                  <a:close/>
                  <a:moveTo>
                    <a:pt x="822" y="116"/>
                  </a:moveTo>
                  <a:cubicBezTo>
                    <a:pt x="815" y="125"/>
                    <a:pt x="806" y="141"/>
                    <a:pt x="796" y="154"/>
                  </a:cubicBezTo>
                  <a:cubicBezTo>
                    <a:pt x="798" y="153"/>
                    <a:pt x="801" y="152"/>
                    <a:pt x="803" y="151"/>
                  </a:cubicBezTo>
                  <a:cubicBezTo>
                    <a:pt x="812" y="139"/>
                    <a:pt x="821" y="125"/>
                    <a:pt x="830" y="112"/>
                  </a:cubicBezTo>
                  <a:cubicBezTo>
                    <a:pt x="827" y="113"/>
                    <a:pt x="825" y="115"/>
                    <a:pt x="822" y="116"/>
                  </a:cubicBezTo>
                  <a:close/>
                  <a:moveTo>
                    <a:pt x="838" y="110"/>
                  </a:moveTo>
                  <a:cubicBezTo>
                    <a:pt x="831" y="119"/>
                    <a:pt x="822" y="135"/>
                    <a:pt x="811" y="148"/>
                  </a:cubicBezTo>
                  <a:cubicBezTo>
                    <a:pt x="814" y="147"/>
                    <a:pt x="817" y="146"/>
                    <a:pt x="820" y="144"/>
                  </a:cubicBezTo>
                  <a:cubicBezTo>
                    <a:pt x="829" y="132"/>
                    <a:pt x="837" y="118"/>
                    <a:pt x="846" y="105"/>
                  </a:cubicBezTo>
                  <a:cubicBezTo>
                    <a:pt x="843" y="107"/>
                    <a:pt x="841" y="109"/>
                    <a:pt x="838" y="110"/>
                  </a:cubicBezTo>
                  <a:close/>
                  <a:moveTo>
                    <a:pt x="855" y="103"/>
                  </a:moveTo>
                  <a:cubicBezTo>
                    <a:pt x="848" y="112"/>
                    <a:pt x="840" y="127"/>
                    <a:pt x="830" y="140"/>
                  </a:cubicBezTo>
                  <a:cubicBezTo>
                    <a:pt x="833" y="138"/>
                    <a:pt x="836" y="136"/>
                    <a:pt x="839" y="135"/>
                  </a:cubicBezTo>
                  <a:cubicBezTo>
                    <a:pt x="847" y="123"/>
                    <a:pt x="855" y="110"/>
                    <a:pt x="863" y="99"/>
                  </a:cubicBezTo>
                  <a:cubicBezTo>
                    <a:pt x="860" y="100"/>
                    <a:pt x="858" y="102"/>
                    <a:pt x="855" y="103"/>
                  </a:cubicBezTo>
                  <a:close/>
                  <a:moveTo>
                    <a:pt x="871" y="98"/>
                  </a:moveTo>
                  <a:cubicBezTo>
                    <a:pt x="864" y="105"/>
                    <a:pt x="857" y="117"/>
                    <a:pt x="849" y="129"/>
                  </a:cubicBezTo>
                  <a:cubicBezTo>
                    <a:pt x="852" y="127"/>
                    <a:pt x="856" y="125"/>
                    <a:pt x="859" y="123"/>
                  </a:cubicBezTo>
                  <a:cubicBezTo>
                    <a:pt x="866" y="113"/>
                    <a:pt x="872" y="103"/>
                    <a:pt x="879" y="93"/>
                  </a:cubicBezTo>
                  <a:cubicBezTo>
                    <a:pt x="876" y="94"/>
                    <a:pt x="873" y="97"/>
                    <a:pt x="871" y="98"/>
                  </a:cubicBezTo>
                  <a:close/>
                  <a:moveTo>
                    <a:pt x="887" y="91"/>
                  </a:moveTo>
                  <a:cubicBezTo>
                    <a:pt x="883" y="97"/>
                    <a:pt x="877" y="106"/>
                    <a:pt x="871" y="115"/>
                  </a:cubicBezTo>
                  <a:cubicBezTo>
                    <a:pt x="875" y="112"/>
                    <a:pt x="878" y="109"/>
                    <a:pt x="882" y="107"/>
                  </a:cubicBezTo>
                  <a:cubicBezTo>
                    <a:pt x="887" y="100"/>
                    <a:pt x="891" y="93"/>
                    <a:pt x="896" y="87"/>
                  </a:cubicBezTo>
                  <a:cubicBezTo>
                    <a:pt x="893" y="88"/>
                    <a:pt x="890" y="90"/>
                    <a:pt x="887" y="91"/>
                  </a:cubicBezTo>
                  <a:close/>
                  <a:moveTo>
                    <a:pt x="901" y="85"/>
                  </a:moveTo>
                  <a:cubicBezTo>
                    <a:pt x="898" y="89"/>
                    <a:pt x="895" y="94"/>
                    <a:pt x="891" y="100"/>
                  </a:cubicBezTo>
                  <a:cubicBezTo>
                    <a:pt x="895" y="96"/>
                    <a:pt x="899" y="93"/>
                    <a:pt x="904" y="90"/>
                  </a:cubicBezTo>
                  <a:cubicBezTo>
                    <a:pt x="906" y="87"/>
                    <a:pt x="908" y="84"/>
                    <a:pt x="910" y="81"/>
                  </a:cubicBezTo>
                  <a:cubicBezTo>
                    <a:pt x="907" y="82"/>
                    <a:pt x="904" y="84"/>
                    <a:pt x="901" y="85"/>
                  </a:cubicBezTo>
                  <a:close/>
                  <a:moveTo>
                    <a:pt x="319" y="317"/>
                  </a:moveTo>
                  <a:cubicBezTo>
                    <a:pt x="323" y="333"/>
                    <a:pt x="335" y="336"/>
                    <a:pt x="353" y="332"/>
                  </a:cubicBezTo>
                  <a:cubicBezTo>
                    <a:pt x="472" y="294"/>
                    <a:pt x="592" y="257"/>
                    <a:pt x="711" y="220"/>
                  </a:cubicBezTo>
                  <a:cubicBezTo>
                    <a:pt x="730" y="211"/>
                    <a:pt x="744" y="200"/>
                    <a:pt x="750" y="183"/>
                  </a:cubicBezTo>
                  <a:cubicBezTo>
                    <a:pt x="777" y="201"/>
                    <a:pt x="810" y="212"/>
                    <a:pt x="853" y="216"/>
                  </a:cubicBezTo>
                  <a:cubicBezTo>
                    <a:pt x="950" y="224"/>
                    <a:pt x="1048" y="232"/>
                    <a:pt x="1145" y="240"/>
                  </a:cubicBezTo>
                  <a:cubicBezTo>
                    <a:pt x="1185" y="242"/>
                    <a:pt x="1215" y="237"/>
                    <a:pt x="1233" y="222"/>
                  </a:cubicBezTo>
                  <a:cubicBezTo>
                    <a:pt x="1206" y="230"/>
                    <a:pt x="1176" y="232"/>
                    <a:pt x="1145" y="231"/>
                  </a:cubicBezTo>
                  <a:cubicBezTo>
                    <a:pt x="1048" y="221"/>
                    <a:pt x="952" y="212"/>
                    <a:pt x="855" y="202"/>
                  </a:cubicBezTo>
                  <a:cubicBezTo>
                    <a:pt x="811" y="197"/>
                    <a:pt x="781" y="185"/>
                    <a:pt x="754" y="170"/>
                  </a:cubicBezTo>
                  <a:cubicBezTo>
                    <a:pt x="740" y="189"/>
                    <a:pt x="722" y="202"/>
                    <a:pt x="701" y="211"/>
                  </a:cubicBezTo>
                  <a:cubicBezTo>
                    <a:pt x="585" y="250"/>
                    <a:pt x="469" y="288"/>
                    <a:pt x="353" y="326"/>
                  </a:cubicBezTo>
                  <a:cubicBezTo>
                    <a:pt x="340" y="329"/>
                    <a:pt x="329" y="328"/>
                    <a:pt x="319" y="317"/>
                  </a:cubicBezTo>
                  <a:close/>
                  <a:moveTo>
                    <a:pt x="353" y="339"/>
                  </a:moveTo>
                  <a:cubicBezTo>
                    <a:pt x="362" y="338"/>
                    <a:pt x="369" y="336"/>
                    <a:pt x="374" y="334"/>
                  </a:cubicBezTo>
                  <a:cubicBezTo>
                    <a:pt x="380" y="339"/>
                    <a:pt x="386" y="344"/>
                    <a:pt x="393" y="350"/>
                  </a:cubicBezTo>
                  <a:cubicBezTo>
                    <a:pt x="388" y="351"/>
                    <a:pt x="383" y="352"/>
                    <a:pt x="379" y="354"/>
                  </a:cubicBezTo>
                  <a:cubicBezTo>
                    <a:pt x="365" y="351"/>
                    <a:pt x="359" y="346"/>
                    <a:pt x="353" y="339"/>
                  </a:cubicBezTo>
                  <a:close/>
                  <a:moveTo>
                    <a:pt x="383" y="331"/>
                  </a:moveTo>
                  <a:cubicBezTo>
                    <a:pt x="402" y="347"/>
                    <a:pt x="402" y="347"/>
                    <a:pt x="402" y="347"/>
                  </a:cubicBezTo>
                  <a:cubicBezTo>
                    <a:pt x="427" y="340"/>
                    <a:pt x="427" y="340"/>
                    <a:pt x="427" y="340"/>
                  </a:cubicBezTo>
                  <a:cubicBezTo>
                    <a:pt x="410" y="323"/>
                    <a:pt x="410" y="323"/>
                    <a:pt x="410" y="323"/>
                  </a:cubicBezTo>
                  <a:lnTo>
                    <a:pt x="383" y="331"/>
                  </a:lnTo>
                  <a:close/>
                  <a:moveTo>
                    <a:pt x="416" y="320"/>
                  </a:moveTo>
                  <a:cubicBezTo>
                    <a:pt x="434" y="337"/>
                    <a:pt x="434" y="337"/>
                    <a:pt x="434" y="337"/>
                  </a:cubicBezTo>
                  <a:cubicBezTo>
                    <a:pt x="459" y="330"/>
                    <a:pt x="459" y="330"/>
                    <a:pt x="459" y="330"/>
                  </a:cubicBezTo>
                  <a:cubicBezTo>
                    <a:pt x="442" y="313"/>
                    <a:pt x="442" y="313"/>
                    <a:pt x="442" y="313"/>
                  </a:cubicBezTo>
                  <a:lnTo>
                    <a:pt x="416" y="320"/>
                  </a:lnTo>
                  <a:close/>
                  <a:moveTo>
                    <a:pt x="449" y="311"/>
                  </a:moveTo>
                  <a:cubicBezTo>
                    <a:pt x="466" y="328"/>
                    <a:pt x="466" y="328"/>
                    <a:pt x="466" y="328"/>
                  </a:cubicBezTo>
                  <a:cubicBezTo>
                    <a:pt x="491" y="320"/>
                    <a:pt x="491" y="320"/>
                    <a:pt x="491" y="320"/>
                  </a:cubicBezTo>
                  <a:cubicBezTo>
                    <a:pt x="475" y="303"/>
                    <a:pt x="475" y="303"/>
                    <a:pt x="475" y="303"/>
                  </a:cubicBezTo>
                  <a:lnTo>
                    <a:pt x="449" y="311"/>
                  </a:lnTo>
                  <a:close/>
                  <a:moveTo>
                    <a:pt x="481" y="301"/>
                  </a:moveTo>
                  <a:cubicBezTo>
                    <a:pt x="499" y="318"/>
                    <a:pt x="499" y="318"/>
                    <a:pt x="499" y="318"/>
                  </a:cubicBezTo>
                  <a:cubicBezTo>
                    <a:pt x="524" y="311"/>
                    <a:pt x="524" y="311"/>
                    <a:pt x="524" y="311"/>
                  </a:cubicBezTo>
                  <a:cubicBezTo>
                    <a:pt x="507" y="293"/>
                    <a:pt x="507" y="293"/>
                    <a:pt x="507" y="293"/>
                  </a:cubicBezTo>
                  <a:lnTo>
                    <a:pt x="481" y="301"/>
                  </a:lnTo>
                  <a:close/>
                  <a:moveTo>
                    <a:pt x="514" y="291"/>
                  </a:moveTo>
                  <a:cubicBezTo>
                    <a:pt x="531" y="308"/>
                    <a:pt x="531" y="308"/>
                    <a:pt x="531" y="308"/>
                  </a:cubicBezTo>
                  <a:cubicBezTo>
                    <a:pt x="556" y="301"/>
                    <a:pt x="556" y="301"/>
                    <a:pt x="556" y="301"/>
                  </a:cubicBezTo>
                  <a:cubicBezTo>
                    <a:pt x="540" y="284"/>
                    <a:pt x="540" y="284"/>
                    <a:pt x="540" y="284"/>
                  </a:cubicBezTo>
                  <a:lnTo>
                    <a:pt x="514" y="291"/>
                  </a:lnTo>
                  <a:close/>
                  <a:moveTo>
                    <a:pt x="546" y="282"/>
                  </a:moveTo>
                  <a:cubicBezTo>
                    <a:pt x="564" y="299"/>
                    <a:pt x="564" y="299"/>
                    <a:pt x="564" y="299"/>
                  </a:cubicBezTo>
                  <a:cubicBezTo>
                    <a:pt x="589" y="291"/>
                    <a:pt x="589" y="291"/>
                    <a:pt x="589" y="291"/>
                  </a:cubicBezTo>
                  <a:cubicBezTo>
                    <a:pt x="572" y="274"/>
                    <a:pt x="572" y="274"/>
                    <a:pt x="572" y="274"/>
                  </a:cubicBezTo>
                  <a:lnTo>
                    <a:pt x="546" y="282"/>
                  </a:lnTo>
                  <a:close/>
                  <a:moveTo>
                    <a:pt x="579" y="272"/>
                  </a:moveTo>
                  <a:cubicBezTo>
                    <a:pt x="596" y="289"/>
                    <a:pt x="596" y="289"/>
                    <a:pt x="596" y="289"/>
                  </a:cubicBezTo>
                  <a:cubicBezTo>
                    <a:pt x="621" y="282"/>
                    <a:pt x="621" y="282"/>
                    <a:pt x="621" y="282"/>
                  </a:cubicBezTo>
                  <a:cubicBezTo>
                    <a:pt x="605" y="264"/>
                    <a:pt x="605" y="264"/>
                    <a:pt x="605" y="264"/>
                  </a:cubicBezTo>
                  <a:lnTo>
                    <a:pt x="579" y="272"/>
                  </a:lnTo>
                  <a:close/>
                  <a:moveTo>
                    <a:pt x="611" y="262"/>
                  </a:moveTo>
                  <a:cubicBezTo>
                    <a:pt x="629" y="279"/>
                    <a:pt x="629" y="279"/>
                    <a:pt x="629" y="279"/>
                  </a:cubicBezTo>
                  <a:cubicBezTo>
                    <a:pt x="654" y="272"/>
                    <a:pt x="654" y="272"/>
                    <a:pt x="654" y="272"/>
                  </a:cubicBezTo>
                  <a:cubicBezTo>
                    <a:pt x="638" y="255"/>
                    <a:pt x="638" y="255"/>
                    <a:pt x="638" y="255"/>
                  </a:cubicBezTo>
                  <a:lnTo>
                    <a:pt x="611" y="262"/>
                  </a:lnTo>
                  <a:close/>
                  <a:moveTo>
                    <a:pt x="644" y="253"/>
                  </a:moveTo>
                  <a:cubicBezTo>
                    <a:pt x="662" y="270"/>
                    <a:pt x="662" y="270"/>
                    <a:pt x="662" y="270"/>
                  </a:cubicBezTo>
                  <a:cubicBezTo>
                    <a:pt x="687" y="262"/>
                    <a:pt x="687" y="262"/>
                    <a:pt x="687" y="262"/>
                  </a:cubicBezTo>
                  <a:cubicBezTo>
                    <a:pt x="670" y="245"/>
                    <a:pt x="670" y="245"/>
                    <a:pt x="670" y="245"/>
                  </a:cubicBezTo>
                  <a:lnTo>
                    <a:pt x="644" y="253"/>
                  </a:lnTo>
                  <a:close/>
                  <a:moveTo>
                    <a:pt x="677" y="243"/>
                  </a:moveTo>
                  <a:cubicBezTo>
                    <a:pt x="694" y="260"/>
                    <a:pt x="694" y="260"/>
                    <a:pt x="694" y="260"/>
                  </a:cubicBezTo>
                  <a:cubicBezTo>
                    <a:pt x="719" y="253"/>
                    <a:pt x="719" y="253"/>
                    <a:pt x="719" y="253"/>
                  </a:cubicBezTo>
                  <a:cubicBezTo>
                    <a:pt x="703" y="235"/>
                    <a:pt x="703" y="235"/>
                    <a:pt x="703" y="235"/>
                  </a:cubicBezTo>
                  <a:lnTo>
                    <a:pt x="677" y="243"/>
                  </a:lnTo>
                  <a:close/>
                  <a:moveTo>
                    <a:pt x="709" y="233"/>
                  </a:moveTo>
                  <a:cubicBezTo>
                    <a:pt x="727" y="250"/>
                    <a:pt x="727" y="250"/>
                    <a:pt x="727" y="250"/>
                  </a:cubicBezTo>
                  <a:cubicBezTo>
                    <a:pt x="752" y="243"/>
                    <a:pt x="752" y="243"/>
                    <a:pt x="752" y="243"/>
                  </a:cubicBezTo>
                  <a:cubicBezTo>
                    <a:pt x="735" y="226"/>
                    <a:pt x="735" y="226"/>
                    <a:pt x="735" y="226"/>
                  </a:cubicBezTo>
                  <a:lnTo>
                    <a:pt x="709" y="233"/>
                  </a:lnTo>
                  <a:close/>
                  <a:moveTo>
                    <a:pt x="758" y="211"/>
                  </a:moveTo>
                  <a:cubicBezTo>
                    <a:pt x="762" y="219"/>
                    <a:pt x="766" y="228"/>
                    <a:pt x="770" y="237"/>
                  </a:cubicBezTo>
                  <a:cubicBezTo>
                    <a:pt x="765" y="238"/>
                    <a:pt x="761" y="240"/>
                    <a:pt x="757" y="241"/>
                  </a:cubicBezTo>
                  <a:cubicBezTo>
                    <a:pt x="751" y="235"/>
                    <a:pt x="746" y="228"/>
                    <a:pt x="741" y="222"/>
                  </a:cubicBezTo>
                  <a:cubicBezTo>
                    <a:pt x="749" y="219"/>
                    <a:pt x="754" y="215"/>
                    <a:pt x="758" y="211"/>
                  </a:cubicBezTo>
                  <a:close/>
                  <a:moveTo>
                    <a:pt x="766" y="208"/>
                  </a:moveTo>
                  <a:cubicBezTo>
                    <a:pt x="771" y="215"/>
                    <a:pt x="775" y="223"/>
                    <a:pt x="780" y="231"/>
                  </a:cubicBezTo>
                  <a:cubicBezTo>
                    <a:pt x="786" y="232"/>
                    <a:pt x="791" y="233"/>
                    <a:pt x="797" y="234"/>
                  </a:cubicBezTo>
                  <a:cubicBezTo>
                    <a:pt x="798" y="227"/>
                    <a:pt x="799" y="222"/>
                    <a:pt x="799" y="216"/>
                  </a:cubicBezTo>
                  <a:cubicBezTo>
                    <a:pt x="790" y="215"/>
                    <a:pt x="778" y="211"/>
                    <a:pt x="766" y="208"/>
                  </a:cubicBezTo>
                  <a:close/>
                  <a:moveTo>
                    <a:pt x="806" y="216"/>
                  </a:moveTo>
                  <a:cubicBezTo>
                    <a:pt x="803" y="234"/>
                    <a:pt x="803" y="234"/>
                    <a:pt x="803" y="234"/>
                  </a:cubicBezTo>
                  <a:cubicBezTo>
                    <a:pt x="825" y="238"/>
                    <a:pt x="825" y="238"/>
                    <a:pt x="825" y="238"/>
                  </a:cubicBezTo>
                  <a:cubicBezTo>
                    <a:pt x="830" y="221"/>
                    <a:pt x="830" y="221"/>
                    <a:pt x="830" y="221"/>
                  </a:cubicBezTo>
                  <a:lnTo>
                    <a:pt x="806" y="216"/>
                  </a:lnTo>
                  <a:close/>
                  <a:moveTo>
                    <a:pt x="835" y="221"/>
                  </a:moveTo>
                  <a:cubicBezTo>
                    <a:pt x="831" y="239"/>
                    <a:pt x="831" y="239"/>
                    <a:pt x="831" y="239"/>
                  </a:cubicBezTo>
                  <a:cubicBezTo>
                    <a:pt x="855" y="243"/>
                    <a:pt x="855" y="243"/>
                    <a:pt x="855" y="243"/>
                  </a:cubicBezTo>
                  <a:cubicBezTo>
                    <a:pt x="859" y="226"/>
                    <a:pt x="859" y="226"/>
                    <a:pt x="859" y="226"/>
                  </a:cubicBezTo>
                  <a:lnTo>
                    <a:pt x="835" y="221"/>
                  </a:lnTo>
                  <a:close/>
                  <a:moveTo>
                    <a:pt x="865" y="226"/>
                  </a:moveTo>
                  <a:cubicBezTo>
                    <a:pt x="861" y="244"/>
                    <a:pt x="861" y="244"/>
                    <a:pt x="861" y="244"/>
                  </a:cubicBezTo>
                  <a:cubicBezTo>
                    <a:pt x="885" y="247"/>
                    <a:pt x="885" y="247"/>
                    <a:pt x="885" y="247"/>
                  </a:cubicBezTo>
                  <a:cubicBezTo>
                    <a:pt x="889" y="229"/>
                    <a:pt x="889" y="229"/>
                    <a:pt x="889" y="229"/>
                  </a:cubicBezTo>
                  <a:lnTo>
                    <a:pt x="865" y="226"/>
                  </a:lnTo>
                  <a:close/>
                  <a:moveTo>
                    <a:pt x="894" y="229"/>
                  </a:moveTo>
                  <a:cubicBezTo>
                    <a:pt x="890" y="247"/>
                    <a:pt x="890" y="247"/>
                    <a:pt x="890" y="247"/>
                  </a:cubicBezTo>
                  <a:cubicBezTo>
                    <a:pt x="914" y="249"/>
                    <a:pt x="914" y="249"/>
                    <a:pt x="914" y="249"/>
                  </a:cubicBezTo>
                  <a:cubicBezTo>
                    <a:pt x="919" y="232"/>
                    <a:pt x="919" y="232"/>
                    <a:pt x="919" y="232"/>
                  </a:cubicBezTo>
                  <a:lnTo>
                    <a:pt x="894" y="229"/>
                  </a:lnTo>
                  <a:close/>
                  <a:moveTo>
                    <a:pt x="926" y="232"/>
                  </a:moveTo>
                  <a:cubicBezTo>
                    <a:pt x="920" y="249"/>
                    <a:pt x="920" y="249"/>
                    <a:pt x="920" y="249"/>
                  </a:cubicBezTo>
                  <a:cubicBezTo>
                    <a:pt x="944" y="252"/>
                    <a:pt x="944" y="252"/>
                    <a:pt x="944" y="252"/>
                  </a:cubicBezTo>
                  <a:cubicBezTo>
                    <a:pt x="950" y="234"/>
                    <a:pt x="950" y="234"/>
                    <a:pt x="950" y="234"/>
                  </a:cubicBezTo>
                  <a:lnTo>
                    <a:pt x="926" y="232"/>
                  </a:lnTo>
                  <a:close/>
                  <a:moveTo>
                    <a:pt x="957" y="234"/>
                  </a:moveTo>
                  <a:cubicBezTo>
                    <a:pt x="951" y="251"/>
                    <a:pt x="951" y="251"/>
                    <a:pt x="951" y="251"/>
                  </a:cubicBezTo>
                  <a:cubicBezTo>
                    <a:pt x="975" y="254"/>
                    <a:pt x="975" y="254"/>
                    <a:pt x="975" y="254"/>
                  </a:cubicBezTo>
                  <a:cubicBezTo>
                    <a:pt x="981" y="237"/>
                    <a:pt x="981" y="237"/>
                    <a:pt x="981" y="237"/>
                  </a:cubicBezTo>
                  <a:lnTo>
                    <a:pt x="957" y="234"/>
                  </a:lnTo>
                  <a:close/>
                  <a:moveTo>
                    <a:pt x="988" y="236"/>
                  </a:moveTo>
                  <a:cubicBezTo>
                    <a:pt x="980" y="254"/>
                    <a:pt x="980" y="254"/>
                    <a:pt x="980" y="254"/>
                  </a:cubicBezTo>
                  <a:cubicBezTo>
                    <a:pt x="1004" y="256"/>
                    <a:pt x="1004" y="256"/>
                    <a:pt x="1004" y="256"/>
                  </a:cubicBezTo>
                  <a:cubicBezTo>
                    <a:pt x="1012" y="239"/>
                    <a:pt x="1012" y="239"/>
                    <a:pt x="1012" y="239"/>
                  </a:cubicBezTo>
                  <a:lnTo>
                    <a:pt x="988" y="236"/>
                  </a:lnTo>
                  <a:close/>
                  <a:moveTo>
                    <a:pt x="1018" y="239"/>
                  </a:moveTo>
                  <a:cubicBezTo>
                    <a:pt x="1010" y="257"/>
                    <a:pt x="1010" y="257"/>
                    <a:pt x="1010" y="257"/>
                  </a:cubicBezTo>
                  <a:cubicBezTo>
                    <a:pt x="1035" y="259"/>
                    <a:pt x="1035" y="259"/>
                    <a:pt x="1035" y="259"/>
                  </a:cubicBezTo>
                  <a:cubicBezTo>
                    <a:pt x="1042" y="242"/>
                    <a:pt x="1042" y="242"/>
                    <a:pt x="1042" y="242"/>
                  </a:cubicBezTo>
                  <a:lnTo>
                    <a:pt x="1018" y="239"/>
                  </a:lnTo>
                  <a:close/>
                  <a:moveTo>
                    <a:pt x="1048" y="242"/>
                  </a:moveTo>
                  <a:cubicBezTo>
                    <a:pt x="1041" y="260"/>
                    <a:pt x="1041" y="260"/>
                    <a:pt x="1041" y="260"/>
                  </a:cubicBezTo>
                  <a:cubicBezTo>
                    <a:pt x="1065" y="262"/>
                    <a:pt x="1065" y="262"/>
                    <a:pt x="1065" y="262"/>
                  </a:cubicBezTo>
                  <a:cubicBezTo>
                    <a:pt x="1072" y="245"/>
                    <a:pt x="1072" y="245"/>
                    <a:pt x="1072" y="245"/>
                  </a:cubicBezTo>
                  <a:lnTo>
                    <a:pt x="1048" y="242"/>
                  </a:lnTo>
                  <a:close/>
                  <a:moveTo>
                    <a:pt x="1079" y="246"/>
                  </a:moveTo>
                  <a:cubicBezTo>
                    <a:pt x="1071" y="262"/>
                    <a:pt x="1071" y="262"/>
                    <a:pt x="1071" y="262"/>
                  </a:cubicBezTo>
                  <a:cubicBezTo>
                    <a:pt x="1095" y="264"/>
                    <a:pt x="1095" y="264"/>
                    <a:pt x="1095" y="264"/>
                  </a:cubicBezTo>
                  <a:cubicBezTo>
                    <a:pt x="1106" y="248"/>
                    <a:pt x="1106" y="248"/>
                    <a:pt x="1106" y="248"/>
                  </a:cubicBezTo>
                  <a:lnTo>
                    <a:pt x="1079" y="246"/>
                  </a:lnTo>
                  <a:close/>
                  <a:moveTo>
                    <a:pt x="1115" y="249"/>
                  </a:moveTo>
                  <a:cubicBezTo>
                    <a:pt x="1103" y="264"/>
                    <a:pt x="1103" y="264"/>
                    <a:pt x="1103" y="264"/>
                  </a:cubicBezTo>
                  <a:cubicBezTo>
                    <a:pt x="1125" y="267"/>
                    <a:pt x="1125" y="267"/>
                    <a:pt x="1125" y="267"/>
                  </a:cubicBezTo>
                  <a:cubicBezTo>
                    <a:pt x="1138" y="250"/>
                    <a:pt x="1138" y="250"/>
                    <a:pt x="1138" y="250"/>
                  </a:cubicBezTo>
                  <a:lnTo>
                    <a:pt x="1115" y="249"/>
                  </a:lnTo>
                  <a:close/>
                  <a:moveTo>
                    <a:pt x="1148" y="250"/>
                  </a:moveTo>
                  <a:cubicBezTo>
                    <a:pt x="1144" y="256"/>
                    <a:pt x="1138" y="262"/>
                    <a:pt x="1132" y="267"/>
                  </a:cubicBezTo>
                  <a:cubicBezTo>
                    <a:pt x="1140" y="268"/>
                    <a:pt x="1142" y="267"/>
                    <a:pt x="1150" y="268"/>
                  </a:cubicBezTo>
                  <a:cubicBezTo>
                    <a:pt x="1158" y="264"/>
                    <a:pt x="1175" y="258"/>
                    <a:pt x="1182" y="248"/>
                  </a:cubicBezTo>
                  <a:cubicBezTo>
                    <a:pt x="1171" y="249"/>
                    <a:pt x="1159" y="249"/>
                    <a:pt x="1148" y="250"/>
                  </a:cubicBezTo>
                  <a:close/>
                  <a:moveTo>
                    <a:pt x="378" y="360"/>
                  </a:moveTo>
                  <a:cubicBezTo>
                    <a:pt x="377" y="370"/>
                    <a:pt x="377" y="370"/>
                    <a:pt x="377" y="370"/>
                  </a:cubicBezTo>
                  <a:cubicBezTo>
                    <a:pt x="393" y="366"/>
                    <a:pt x="393" y="366"/>
                    <a:pt x="393" y="366"/>
                  </a:cubicBezTo>
                  <a:cubicBezTo>
                    <a:pt x="393" y="355"/>
                    <a:pt x="393" y="355"/>
                    <a:pt x="393" y="355"/>
                  </a:cubicBezTo>
                  <a:lnTo>
                    <a:pt x="378" y="360"/>
                  </a:lnTo>
                  <a:close/>
                  <a:moveTo>
                    <a:pt x="406" y="352"/>
                  </a:moveTo>
                  <a:cubicBezTo>
                    <a:pt x="406" y="362"/>
                    <a:pt x="406" y="362"/>
                    <a:pt x="406" y="362"/>
                  </a:cubicBezTo>
                  <a:cubicBezTo>
                    <a:pt x="421" y="357"/>
                    <a:pt x="421" y="357"/>
                    <a:pt x="421" y="357"/>
                  </a:cubicBezTo>
                  <a:cubicBezTo>
                    <a:pt x="421" y="347"/>
                    <a:pt x="421" y="347"/>
                    <a:pt x="421" y="347"/>
                  </a:cubicBezTo>
                  <a:lnTo>
                    <a:pt x="406" y="352"/>
                  </a:lnTo>
                  <a:close/>
                  <a:moveTo>
                    <a:pt x="435" y="344"/>
                  </a:moveTo>
                  <a:cubicBezTo>
                    <a:pt x="435" y="353"/>
                    <a:pt x="435" y="353"/>
                    <a:pt x="435" y="353"/>
                  </a:cubicBezTo>
                  <a:cubicBezTo>
                    <a:pt x="450" y="349"/>
                    <a:pt x="450" y="349"/>
                    <a:pt x="450" y="349"/>
                  </a:cubicBezTo>
                  <a:cubicBezTo>
                    <a:pt x="450" y="338"/>
                    <a:pt x="450" y="338"/>
                    <a:pt x="450" y="338"/>
                  </a:cubicBezTo>
                  <a:lnTo>
                    <a:pt x="435" y="344"/>
                  </a:lnTo>
                  <a:close/>
                  <a:moveTo>
                    <a:pt x="464" y="335"/>
                  </a:moveTo>
                  <a:cubicBezTo>
                    <a:pt x="464" y="345"/>
                    <a:pt x="464" y="345"/>
                    <a:pt x="464" y="345"/>
                  </a:cubicBezTo>
                  <a:cubicBezTo>
                    <a:pt x="479" y="340"/>
                    <a:pt x="479" y="340"/>
                    <a:pt x="479" y="340"/>
                  </a:cubicBezTo>
                  <a:cubicBezTo>
                    <a:pt x="479" y="330"/>
                    <a:pt x="479" y="330"/>
                    <a:pt x="479" y="330"/>
                  </a:cubicBezTo>
                  <a:lnTo>
                    <a:pt x="464" y="335"/>
                  </a:lnTo>
                  <a:close/>
                  <a:moveTo>
                    <a:pt x="494" y="327"/>
                  </a:moveTo>
                  <a:cubicBezTo>
                    <a:pt x="493" y="336"/>
                    <a:pt x="493" y="336"/>
                    <a:pt x="493" y="336"/>
                  </a:cubicBezTo>
                  <a:cubicBezTo>
                    <a:pt x="509" y="332"/>
                    <a:pt x="509" y="332"/>
                    <a:pt x="509" y="332"/>
                  </a:cubicBezTo>
                  <a:cubicBezTo>
                    <a:pt x="508" y="321"/>
                    <a:pt x="508" y="321"/>
                    <a:pt x="508" y="321"/>
                  </a:cubicBezTo>
                  <a:lnTo>
                    <a:pt x="494" y="327"/>
                  </a:lnTo>
                  <a:close/>
                  <a:moveTo>
                    <a:pt x="523" y="318"/>
                  </a:moveTo>
                  <a:cubicBezTo>
                    <a:pt x="522" y="328"/>
                    <a:pt x="522" y="328"/>
                    <a:pt x="522" y="328"/>
                  </a:cubicBezTo>
                  <a:cubicBezTo>
                    <a:pt x="538" y="323"/>
                    <a:pt x="538" y="323"/>
                    <a:pt x="538" y="323"/>
                  </a:cubicBezTo>
                  <a:cubicBezTo>
                    <a:pt x="537" y="313"/>
                    <a:pt x="537" y="313"/>
                    <a:pt x="537" y="313"/>
                  </a:cubicBezTo>
                  <a:lnTo>
                    <a:pt x="523" y="318"/>
                  </a:lnTo>
                  <a:close/>
                  <a:moveTo>
                    <a:pt x="552" y="310"/>
                  </a:moveTo>
                  <a:cubicBezTo>
                    <a:pt x="551" y="319"/>
                    <a:pt x="551" y="319"/>
                    <a:pt x="551" y="319"/>
                  </a:cubicBezTo>
                  <a:cubicBezTo>
                    <a:pt x="567" y="315"/>
                    <a:pt x="567" y="315"/>
                    <a:pt x="567" y="315"/>
                  </a:cubicBezTo>
                  <a:cubicBezTo>
                    <a:pt x="566" y="304"/>
                    <a:pt x="566" y="304"/>
                    <a:pt x="566" y="304"/>
                  </a:cubicBezTo>
                  <a:lnTo>
                    <a:pt x="552" y="310"/>
                  </a:lnTo>
                  <a:close/>
                  <a:moveTo>
                    <a:pt x="581" y="301"/>
                  </a:moveTo>
                  <a:cubicBezTo>
                    <a:pt x="580" y="311"/>
                    <a:pt x="580" y="311"/>
                    <a:pt x="580" y="311"/>
                  </a:cubicBezTo>
                  <a:cubicBezTo>
                    <a:pt x="596" y="306"/>
                    <a:pt x="596" y="306"/>
                    <a:pt x="596" y="306"/>
                  </a:cubicBezTo>
                  <a:cubicBezTo>
                    <a:pt x="596" y="296"/>
                    <a:pt x="596" y="296"/>
                    <a:pt x="596" y="296"/>
                  </a:cubicBezTo>
                  <a:lnTo>
                    <a:pt x="581" y="301"/>
                  </a:lnTo>
                  <a:close/>
                  <a:moveTo>
                    <a:pt x="610" y="292"/>
                  </a:moveTo>
                  <a:cubicBezTo>
                    <a:pt x="610" y="302"/>
                    <a:pt x="610" y="302"/>
                    <a:pt x="610" y="302"/>
                  </a:cubicBezTo>
                  <a:cubicBezTo>
                    <a:pt x="625" y="298"/>
                    <a:pt x="625" y="298"/>
                    <a:pt x="625" y="298"/>
                  </a:cubicBezTo>
                  <a:cubicBezTo>
                    <a:pt x="625" y="287"/>
                    <a:pt x="625" y="287"/>
                    <a:pt x="625" y="287"/>
                  </a:cubicBezTo>
                  <a:lnTo>
                    <a:pt x="610" y="292"/>
                  </a:lnTo>
                  <a:close/>
                  <a:moveTo>
                    <a:pt x="639" y="284"/>
                  </a:moveTo>
                  <a:cubicBezTo>
                    <a:pt x="639" y="294"/>
                    <a:pt x="639" y="294"/>
                    <a:pt x="639" y="294"/>
                  </a:cubicBezTo>
                  <a:cubicBezTo>
                    <a:pt x="654" y="289"/>
                    <a:pt x="654" y="289"/>
                    <a:pt x="654" y="289"/>
                  </a:cubicBezTo>
                  <a:cubicBezTo>
                    <a:pt x="654" y="279"/>
                    <a:pt x="654" y="279"/>
                    <a:pt x="654" y="279"/>
                  </a:cubicBezTo>
                  <a:lnTo>
                    <a:pt x="639" y="284"/>
                  </a:lnTo>
                  <a:close/>
                  <a:moveTo>
                    <a:pt x="668" y="275"/>
                  </a:moveTo>
                  <a:cubicBezTo>
                    <a:pt x="668" y="285"/>
                    <a:pt x="668" y="285"/>
                    <a:pt x="668" y="285"/>
                  </a:cubicBezTo>
                  <a:cubicBezTo>
                    <a:pt x="683" y="281"/>
                    <a:pt x="683" y="281"/>
                    <a:pt x="683" y="281"/>
                  </a:cubicBezTo>
                  <a:cubicBezTo>
                    <a:pt x="683" y="270"/>
                    <a:pt x="683" y="270"/>
                    <a:pt x="683" y="270"/>
                  </a:cubicBezTo>
                  <a:lnTo>
                    <a:pt x="668" y="275"/>
                  </a:lnTo>
                  <a:close/>
                  <a:moveTo>
                    <a:pt x="697" y="267"/>
                  </a:moveTo>
                  <a:cubicBezTo>
                    <a:pt x="697" y="277"/>
                    <a:pt x="697" y="277"/>
                    <a:pt x="697" y="277"/>
                  </a:cubicBezTo>
                  <a:cubicBezTo>
                    <a:pt x="712" y="272"/>
                    <a:pt x="712" y="272"/>
                    <a:pt x="712" y="272"/>
                  </a:cubicBezTo>
                  <a:cubicBezTo>
                    <a:pt x="712" y="262"/>
                    <a:pt x="712" y="262"/>
                    <a:pt x="712" y="262"/>
                  </a:cubicBezTo>
                  <a:lnTo>
                    <a:pt x="697" y="267"/>
                  </a:lnTo>
                  <a:close/>
                  <a:moveTo>
                    <a:pt x="726" y="258"/>
                  </a:moveTo>
                  <a:cubicBezTo>
                    <a:pt x="726" y="268"/>
                    <a:pt x="726" y="268"/>
                    <a:pt x="726" y="268"/>
                  </a:cubicBezTo>
                  <a:cubicBezTo>
                    <a:pt x="741" y="264"/>
                    <a:pt x="741" y="264"/>
                    <a:pt x="741" y="264"/>
                  </a:cubicBezTo>
                  <a:cubicBezTo>
                    <a:pt x="741" y="253"/>
                    <a:pt x="741" y="253"/>
                    <a:pt x="741" y="253"/>
                  </a:cubicBezTo>
                  <a:lnTo>
                    <a:pt x="726" y="258"/>
                  </a:lnTo>
                  <a:close/>
                  <a:moveTo>
                    <a:pt x="755" y="250"/>
                  </a:moveTo>
                  <a:cubicBezTo>
                    <a:pt x="755" y="260"/>
                    <a:pt x="755" y="260"/>
                    <a:pt x="755" y="260"/>
                  </a:cubicBezTo>
                  <a:cubicBezTo>
                    <a:pt x="770" y="255"/>
                    <a:pt x="770" y="255"/>
                    <a:pt x="770" y="255"/>
                  </a:cubicBezTo>
                  <a:cubicBezTo>
                    <a:pt x="770" y="245"/>
                    <a:pt x="770" y="245"/>
                    <a:pt x="770" y="245"/>
                  </a:cubicBezTo>
                  <a:lnTo>
                    <a:pt x="755" y="250"/>
                  </a:lnTo>
                  <a:close/>
                  <a:moveTo>
                    <a:pt x="1124" y="288"/>
                  </a:moveTo>
                  <a:cubicBezTo>
                    <a:pt x="1123" y="279"/>
                    <a:pt x="1123" y="279"/>
                    <a:pt x="1123" y="279"/>
                  </a:cubicBezTo>
                  <a:cubicBezTo>
                    <a:pt x="1139" y="281"/>
                    <a:pt x="1139" y="281"/>
                    <a:pt x="1139" y="281"/>
                  </a:cubicBezTo>
                  <a:cubicBezTo>
                    <a:pt x="1138" y="291"/>
                    <a:pt x="1138" y="291"/>
                    <a:pt x="1138" y="291"/>
                  </a:cubicBezTo>
                  <a:lnTo>
                    <a:pt x="1124" y="288"/>
                  </a:lnTo>
                  <a:close/>
                  <a:moveTo>
                    <a:pt x="779" y="255"/>
                  </a:moveTo>
                  <a:cubicBezTo>
                    <a:pt x="779" y="245"/>
                    <a:pt x="779" y="245"/>
                    <a:pt x="779" y="245"/>
                  </a:cubicBezTo>
                  <a:cubicBezTo>
                    <a:pt x="794" y="248"/>
                    <a:pt x="794" y="248"/>
                    <a:pt x="794" y="248"/>
                  </a:cubicBezTo>
                  <a:cubicBezTo>
                    <a:pt x="794" y="258"/>
                    <a:pt x="794" y="258"/>
                    <a:pt x="794" y="258"/>
                  </a:cubicBezTo>
                  <a:lnTo>
                    <a:pt x="779" y="255"/>
                  </a:lnTo>
                  <a:close/>
                  <a:moveTo>
                    <a:pt x="810" y="258"/>
                  </a:moveTo>
                  <a:cubicBezTo>
                    <a:pt x="810" y="255"/>
                    <a:pt x="810" y="252"/>
                    <a:pt x="810" y="248"/>
                  </a:cubicBezTo>
                  <a:cubicBezTo>
                    <a:pt x="815" y="249"/>
                    <a:pt x="820" y="250"/>
                    <a:pt x="825" y="251"/>
                  </a:cubicBezTo>
                  <a:cubicBezTo>
                    <a:pt x="825" y="254"/>
                    <a:pt x="825" y="258"/>
                    <a:pt x="825" y="261"/>
                  </a:cubicBezTo>
                  <a:cubicBezTo>
                    <a:pt x="820" y="260"/>
                    <a:pt x="815" y="259"/>
                    <a:pt x="810" y="258"/>
                  </a:cubicBezTo>
                  <a:close/>
                  <a:moveTo>
                    <a:pt x="841" y="261"/>
                  </a:moveTo>
                  <a:cubicBezTo>
                    <a:pt x="841" y="258"/>
                    <a:pt x="841" y="255"/>
                    <a:pt x="841" y="251"/>
                  </a:cubicBezTo>
                  <a:cubicBezTo>
                    <a:pt x="846" y="252"/>
                    <a:pt x="851" y="253"/>
                    <a:pt x="857" y="254"/>
                  </a:cubicBezTo>
                  <a:cubicBezTo>
                    <a:pt x="856" y="257"/>
                    <a:pt x="856" y="260"/>
                    <a:pt x="856" y="264"/>
                  </a:cubicBezTo>
                  <a:cubicBezTo>
                    <a:pt x="851" y="263"/>
                    <a:pt x="846" y="262"/>
                    <a:pt x="841" y="261"/>
                  </a:cubicBezTo>
                  <a:close/>
                  <a:moveTo>
                    <a:pt x="873" y="264"/>
                  </a:moveTo>
                  <a:cubicBezTo>
                    <a:pt x="873" y="261"/>
                    <a:pt x="873" y="258"/>
                    <a:pt x="873" y="254"/>
                  </a:cubicBezTo>
                  <a:cubicBezTo>
                    <a:pt x="878" y="255"/>
                    <a:pt x="883" y="256"/>
                    <a:pt x="888" y="257"/>
                  </a:cubicBezTo>
                  <a:cubicBezTo>
                    <a:pt x="888" y="260"/>
                    <a:pt x="888" y="264"/>
                    <a:pt x="888" y="267"/>
                  </a:cubicBezTo>
                  <a:cubicBezTo>
                    <a:pt x="883" y="266"/>
                    <a:pt x="878" y="265"/>
                    <a:pt x="873" y="264"/>
                  </a:cubicBezTo>
                  <a:close/>
                  <a:moveTo>
                    <a:pt x="904" y="267"/>
                  </a:moveTo>
                  <a:cubicBezTo>
                    <a:pt x="904" y="264"/>
                    <a:pt x="904" y="261"/>
                    <a:pt x="904" y="257"/>
                  </a:cubicBezTo>
                  <a:cubicBezTo>
                    <a:pt x="909" y="258"/>
                    <a:pt x="914" y="259"/>
                    <a:pt x="919" y="260"/>
                  </a:cubicBezTo>
                  <a:cubicBezTo>
                    <a:pt x="919" y="263"/>
                    <a:pt x="919" y="267"/>
                    <a:pt x="919" y="270"/>
                  </a:cubicBezTo>
                  <a:cubicBezTo>
                    <a:pt x="914" y="269"/>
                    <a:pt x="909" y="268"/>
                    <a:pt x="904" y="267"/>
                  </a:cubicBezTo>
                  <a:close/>
                  <a:moveTo>
                    <a:pt x="936" y="270"/>
                  </a:moveTo>
                  <a:cubicBezTo>
                    <a:pt x="935" y="267"/>
                    <a:pt x="935" y="264"/>
                    <a:pt x="935" y="260"/>
                  </a:cubicBezTo>
                  <a:cubicBezTo>
                    <a:pt x="940" y="261"/>
                    <a:pt x="945" y="262"/>
                    <a:pt x="951" y="263"/>
                  </a:cubicBezTo>
                  <a:cubicBezTo>
                    <a:pt x="951" y="266"/>
                    <a:pt x="950" y="270"/>
                    <a:pt x="950" y="273"/>
                  </a:cubicBezTo>
                  <a:cubicBezTo>
                    <a:pt x="945" y="272"/>
                    <a:pt x="941" y="271"/>
                    <a:pt x="936" y="270"/>
                  </a:cubicBezTo>
                  <a:close/>
                  <a:moveTo>
                    <a:pt x="967" y="273"/>
                  </a:moveTo>
                  <a:cubicBezTo>
                    <a:pt x="967" y="270"/>
                    <a:pt x="967" y="267"/>
                    <a:pt x="967" y="263"/>
                  </a:cubicBezTo>
                  <a:cubicBezTo>
                    <a:pt x="972" y="264"/>
                    <a:pt x="977" y="265"/>
                    <a:pt x="982" y="266"/>
                  </a:cubicBezTo>
                  <a:cubicBezTo>
                    <a:pt x="982" y="269"/>
                    <a:pt x="982" y="273"/>
                    <a:pt x="982" y="276"/>
                  </a:cubicBezTo>
                  <a:cubicBezTo>
                    <a:pt x="977" y="275"/>
                    <a:pt x="972" y="274"/>
                    <a:pt x="967" y="273"/>
                  </a:cubicBezTo>
                  <a:close/>
                  <a:moveTo>
                    <a:pt x="998" y="276"/>
                  </a:moveTo>
                  <a:cubicBezTo>
                    <a:pt x="998" y="273"/>
                    <a:pt x="998" y="270"/>
                    <a:pt x="998" y="266"/>
                  </a:cubicBezTo>
                  <a:cubicBezTo>
                    <a:pt x="1003" y="267"/>
                    <a:pt x="1008" y="268"/>
                    <a:pt x="1013" y="269"/>
                  </a:cubicBezTo>
                  <a:cubicBezTo>
                    <a:pt x="1013" y="272"/>
                    <a:pt x="1013" y="276"/>
                    <a:pt x="1013" y="279"/>
                  </a:cubicBezTo>
                  <a:cubicBezTo>
                    <a:pt x="1008" y="278"/>
                    <a:pt x="1003" y="277"/>
                    <a:pt x="998" y="276"/>
                  </a:cubicBezTo>
                  <a:close/>
                  <a:moveTo>
                    <a:pt x="1030" y="279"/>
                  </a:moveTo>
                  <a:cubicBezTo>
                    <a:pt x="1029" y="276"/>
                    <a:pt x="1029" y="273"/>
                    <a:pt x="1029" y="270"/>
                  </a:cubicBezTo>
                  <a:cubicBezTo>
                    <a:pt x="1034" y="270"/>
                    <a:pt x="1039" y="271"/>
                    <a:pt x="1045" y="272"/>
                  </a:cubicBezTo>
                  <a:cubicBezTo>
                    <a:pt x="1045" y="275"/>
                    <a:pt x="1044" y="279"/>
                    <a:pt x="1044" y="282"/>
                  </a:cubicBezTo>
                  <a:cubicBezTo>
                    <a:pt x="1039" y="281"/>
                    <a:pt x="1034" y="280"/>
                    <a:pt x="1030" y="279"/>
                  </a:cubicBezTo>
                  <a:close/>
                  <a:moveTo>
                    <a:pt x="1061" y="282"/>
                  </a:moveTo>
                  <a:cubicBezTo>
                    <a:pt x="1061" y="279"/>
                    <a:pt x="1061" y="276"/>
                    <a:pt x="1061" y="272"/>
                  </a:cubicBezTo>
                  <a:cubicBezTo>
                    <a:pt x="1066" y="273"/>
                    <a:pt x="1071" y="274"/>
                    <a:pt x="1076" y="275"/>
                  </a:cubicBezTo>
                  <a:cubicBezTo>
                    <a:pt x="1076" y="278"/>
                    <a:pt x="1076" y="282"/>
                    <a:pt x="1076" y="285"/>
                  </a:cubicBezTo>
                  <a:cubicBezTo>
                    <a:pt x="1071" y="284"/>
                    <a:pt x="1066" y="283"/>
                    <a:pt x="1061" y="282"/>
                  </a:cubicBezTo>
                  <a:close/>
                  <a:moveTo>
                    <a:pt x="1092" y="285"/>
                  </a:moveTo>
                  <a:cubicBezTo>
                    <a:pt x="1092" y="282"/>
                    <a:pt x="1092" y="279"/>
                    <a:pt x="1092" y="276"/>
                  </a:cubicBezTo>
                  <a:cubicBezTo>
                    <a:pt x="1097" y="276"/>
                    <a:pt x="1102" y="277"/>
                    <a:pt x="1107" y="278"/>
                  </a:cubicBezTo>
                  <a:cubicBezTo>
                    <a:pt x="1107" y="281"/>
                    <a:pt x="1107" y="285"/>
                    <a:pt x="1107" y="288"/>
                  </a:cubicBezTo>
                  <a:cubicBezTo>
                    <a:pt x="1102" y="287"/>
                    <a:pt x="1097" y="286"/>
                    <a:pt x="1092" y="285"/>
                  </a:cubicBezTo>
                  <a:close/>
                  <a:moveTo>
                    <a:pt x="951" y="46"/>
                  </a:moveTo>
                  <a:cubicBezTo>
                    <a:pt x="887" y="120"/>
                    <a:pt x="803" y="166"/>
                    <a:pt x="763" y="166"/>
                  </a:cubicBezTo>
                  <a:cubicBezTo>
                    <a:pt x="790" y="185"/>
                    <a:pt x="892" y="124"/>
                    <a:pt x="952" y="60"/>
                  </a:cubicBezTo>
                  <a:cubicBezTo>
                    <a:pt x="952" y="56"/>
                    <a:pt x="951" y="51"/>
                    <a:pt x="951" y="46"/>
                  </a:cubicBezTo>
                  <a:close/>
                  <a:moveTo>
                    <a:pt x="548" y="201"/>
                  </a:moveTo>
                  <a:cubicBezTo>
                    <a:pt x="548" y="208"/>
                    <a:pt x="548" y="208"/>
                    <a:pt x="548" y="208"/>
                  </a:cubicBezTo>
                  <a:cubicBezTo>
                    <a:pt x="926" y="70"/>
                    <a:pt x="926" y="70"/>
                    <a:pt x="926" y="70"/>
                  </a:cubicBezTo>
                  <a:cubicBezTo>
                    <a:pt x="933" y="63"/>
                    <a:pt x="933" y="63"/>
                    <a:pt x="933" y="63"/>
                  </a:cubicBezTo>
                  <a:cubicBezTo>
                    <a:pt x="932" y="57"/>
                    <a:pt x="932" y="57"/>
                    <a:pt x="932" y="57"/>
                  </a:cubicBezTo>
                  <a:lnTo>
                    <a:pt x="548" y="201"/>
                  </a:lnTo>
                  <a:close/>
                  <a:moveTo>
                    <a:pt x="957" y="68"/>
                  </a:moveTo>
                  <a:cubicBezTo>
                    <a:pt x="921" y="107"/>
                    <a:pt x="876" y="145"/>
                    <a:pt x="800" y="176"/>
                  </a:cubicBezTo>
                  <a:cubicBezTo>
                    <a:pt x="904" y="188"/>
                    <a:pt x="1007" y="199"/>
                    <a:pt x="1107" y="208"/>
                  </a:cubicBezTo>
                  <a:cubicBezTo>
                    <a:pt x="1053" y="169"/>
                    <a:pt x="1003" y="122"/>
                    <a:pt x="957" y="68"/>
                  </a:cubicBezTo>
                  <a:close/>
                  <a:moveTo>
                    <a:pt x="957" y="96"/>
                  </a:moveTo>
                  <a:cubicBezTo>
                    <a:pt x="926" y="128"/>
                    <a:pt x="887" y="156"/>
                    <a:pt x="838" y="180"/>
                  </a:cubicBezTo>
                  <a:cubicBezTo>
                    <a:pt x="915" y="189"/>
                    <a:pt x="993" y="197"/>
                    <a:pt x="1072" y="205"/>
                  </a:cubicBezTo>
                  <a:cubicBezTo>
                    <a:pt x="1031" y="172"/>
                    <a:pt x="991" y="137"/>
                    <a:pt x="957" y="96"/>
                  </a:cubicBezTo>
                  <a:close/>
                  <a:moveTo>
                    <a:pt x="788" y="177"/>
                  </a:moveTo>
                  <a:cubicBezTo>
                    <a:pt x="778" y="181"/>
                    <a:pt x="778" y="181"/>
                    <a:pt x="778" y="181"/>
                  </a:cubicBezTo>
                  <a:cubicBezTo>
                    <a:pt x="783" y="183"/>
                    <a:pt x="783" y="183"/>
                    <a:pt x="783" y="183"/>
                  </a:cubicBezTo>
                  <a:cubicBezTo>
                    <a:pt x="792" y="180"/>
                    <a:pt x="792" y="180"/>
                    <a:pt x="792" y="180"/>
                  </a:cubicBezTo>
                  <a:lnTo>
                    <a:pt x="788" y="177"/>
                  </a:lnTo>
                  <a:close/>
                  <a:moveTo>
                    <a:pt x="797" y="181"/>
                  </a:moveTo>
                  <a:cubicBezTo>
                    <a:pt x="789" y="185"/>
                    <a:pt x="789" y="185"/>
                    <a:pt x="789" y="185"/>
                  </a:cubicBezTo>
                  <a:cubicBezTo>
                    <a:pt x="795" y="188"/>
                    <a:pt x="795" y="188"/>
                    <a:pt x="795" y="188"/>
                  </a:cubicBezTo>
                  <a:cubicBezTo>
                    <a:pt x="803" y="184"/>
                    <a:pt x="803" y="184"/>
                    <a:pt x="803" y="184"/>
                  </a:cubicBezTo>
                  <a:lnTo>
                    <a:pt x="797" y="181"/>
                  </a:lnTo>
                  <a:close/>
                  <a:moveTo>
                    <a:pt x="808" y="184"/>
                  </a:moveTo>
                  <a:cubicBezTo>
                    <a:pt x="798" y="188"/>
                    <a:pt x="798" y="188"/>
                    <a:pt x="798" y="188"/>
                  </a:cubicBezTo>
                  <a:cubicBezTo>
                    <a:pt x="803" y="190"/>
                    <a:pt x="803" y="190"/>
                    <a:pt x="803" y="190"/>
                  </a:cubicBezTo>
                  <a:cubicBezTo>
                    <a:pt x="813" y="185"/>
                    <a:pt x="813" y="185"/>
                    <a:pt x="813" y="185"/>
                  </a:cubicBezTo>
                  <a:lnTo>
                    <a:pt x="808" y="184"/>
                  </a:lnTo>
                  <a:close/>
                  <a:moveTo>
                    <a:pt x="808" y="192"/>
                  </a:moveTo>
                  <a:cubicBezTo>
                    <a:pt x="819" y="186"/>
                    <a:pt x="819" y="186"/>
                    <a:pt x="819" y="186"/>
                  </a:cubicBezTo>
                  <a:cubicBezTo>
                    <a:pt x="824" y="187"/>
                    <a:pt x="824" y="187"/>
                    <a:pt x="824" y="187"/>
                  </a:cubicBezTo>
                  <a:cubicBezTo>
                    <a:pt x="814" y="193"/>
                    <a:pt x="814" y="193"/>
                    <a:pt x="814" y="193"/>
                  </a:cubicBezTo>
                  <a:lnTo>
                    <a:pt x="808" y="192"/>
                  </a:lnTo>
                  <a:close/>
                  <a:moveTo>
                    <a:pt x="831" y="188"/>
                  </a:moveTo>
                  <a:cubicBezTo>
                    <a:pt x="819" y="194"/>
                    <a:pt x="819" y="194"/>
                    <a:pt x="819" y="194"/>
                  </a:cubicBezTo>
                  <a:cubicBezTo>
                    <a:pt x="824" y="195"/>
                    <a:pt x="824" y="195"/>
                    <a:pt x="824" y="195"/>
                  </a:cubicBezTo>
                  <a:cubicBezTo>
                    <a:pt x="836" y="189"/>
                    <a:pt x="836" y="189"/>
                    <a:pt x="836" y="189"/>
                  </a:cubicBezTo>
                  <a:lnTo>
                    <a:pt x="831" y="188"/>
                  </a:lnTo>
                  <a:close/>
                  <a:moveTo>
                    <a:pt x="842" y="189"/>
                  </a:moveTo>
                  <a:cubicBezTo>
                    <a:pt x="828" y="196"/>
                    <a:pt x="828" y="196"/>
                    <a:pt x="828" y="196"/>
                  </a:cubicBezTo>
                  <a:cubicBezTo>
                    <a:pt x="834" y="198"/>
                    <a:pt x="834" y="198"/>
                    <a:pt x="834" y="198"/>
                  </a:cubicBezTo>
                  <a:cubicBezTo>
                    <a:pt x="848" y="190"/>
                    <a:pt x="848" y="190"/>
                    <a:pt x="848" y="190"/>
                  </a:cubicBezTo>
                  <a:lnTo>
                    <a:pt x="842" y="189"/>
                  </a:lnTo>
                  <a:close/>
                  <a:moveTo>
                    <a:pt x="852" y="191"/>
                  </a:moveTo>
                  <a:cubicBezTo>
                    <a:pt x="838" y="198"/>
                    <a:pt x="838" y="198"/>
                    <a:pt x="838" y="198"/>
                  </a:cubicBezTo>
                  <a:cubicBezTo>
                    <a:pt x="844" y="199"/>
                    <a:pt x="844" y="199"/>
                    <a:pt x="844" y="199"/>
                  </a:cubicBezTo>
                  <a:cubicBezTo>
                    <a:pt x="857" y="191"/>
                    <a:pt x="857" y="191"/>
                    <a:pt x="857" y="191"/>
                  </a:cubicBezTo>
                  <a:lnTo>
                    <a:pt x="852" y="191"/>
                  </a:lnTo>
                  <a:close/>
                  <a:moveTo>
                    <a:pt x="862" y="192"/>
                  </a:moveTo>
                  <a:cubicBezTo>
                    <a:pt x="849" y="200"/>
                    <a:pt x="849" y="200"/>
                    <a:pt x="849" y="200"/>
                  </a:cubicBezTo>
                  <a:cubicBezTo>
                    <a:pt x="855" y="201"/>
                    <a:pt x="855" y="201"/>
                    <a:pt x="855" y="201"/>
                  </a:cubicBezTo>
                  <a:cubicBezTo>
                    <a:pt x="868" y="193"/>
                    <a:pt x="868" y="193"/>
                    <a:pt x="868" y="193"/>
                  </a:cubicBezTo>
                  <a:lnTo>
                    <a:pt x="862" y="192"/>
                  </a:lnTo>
                  <a:close/>
                  <a:moveTo>
                    <a:pt x="873" y="193"/>
                  </a:moveTo>
                  <a:cubicBezTo>
                    <a:pt x="860" y="201"/>
                    <a:pt x="860" y="201"/>
                    <a:pt x="860" y="201"/>
                  </a:cubicBezTo>
                  <a:cubicBezTo>
                    <a:pt x="866" y="202"/>
                    <a:pt x="866" y="202"/>
                    <a:pt x="866" y="202"/>
                  </a:cubicBezTo>
                  <a:cubicBezTo>
                    <a:pt x="879" y="193"/>
                    <a:pt x="879" y="193"/>
                    <a:pt x="879" y="193"/>
                  </a:cubicBezTo>
                  <a:lnTo>
                    <a:pt x="873" y="193"/>
                  </a:lnTo>
                  <a:close/>
                  <a:moveTo>
                    <a:pt x="884" y="194"/>
                  </a:moveTo>
                  <a:cubicBezTo>
                    <a:pt x="872" y="202"/>
                    <a:pt x="872" y="202"/>
                    <a:pt x="872" y="202"/>
                  </a:cubicBezTo>
                  <a:cubicBezTo>
                    <a:pt x="879" y="203"/>
                    <a:pt x="879" y="203"/>
                    <a:pt x="879" y="203"/>
                  </a:cubicBezTo>
                  <a:cubicBezTo>
                    <a:pt x="890" y="195"/>
                    <a:pt x="890" y="195"/>
                    <a:pt x="890" y="195"/>
                  </a:cubicBezTo>
                  <a:lnTo>
                    <a:pt x="884" y="194"/>
                  </a:lnTo>
                  <a:close/>
                  <a:moveTo>
                    <a:pt x="895" y="196"/>
                  </a:moveTo>
                  <a:cubicBezTo>
                    <a:pt x="885" y="203"/>
                    <a:pt x="885" y="203"/>
                    <a:pt x="885" y="203"/>
                  </a:cubicBezTo>
                  <a:cubicBezTo>
                    <a:pt x="892" y="204"/>
                    <a:pt x="892" y="204"/>
                    <a:pt x="892" y="204"/>
                  </a:cubicBezTo>
                  <a:cubicBezTo>
                    <a:pt x="901" y="196"/>
                    <a:pt x="901" y="196"/>
                    <a:pt x="901" y="196"/>
                  </a:cubicBezTo>
                  <a:lnTo>
                    <a:pt x="895" y="196"/>
                  </a:lnTo>
                  <a:close/>
                  <a:moveTo>
                    <a:pt x="906" y="196"/>
                  </a:moveTo>
                  <a:cubicBezTo>
                    <a:pt x="898" y="205"/>
                    <a:pt x="898" y="205"/>
                    <a:pt x="898" y="205"/>
                  </a:cubicBezTo>
                  <a:cubicBezTo>
                    <a:pt x="905" y="206"/>
                    <a:pt x="905" y="206"/>
                    <a:pt x="905" y="206"/>
                  </a:cubicBezTo>
                  <a:cubicBezTo>
                    <a:pt x="912" y="197"/>
                    <a:pt x="912" y="197"/>
                    <a:pt x="912" y="197"/>
                  </a:cubicBezTo>
                  <a:lnTo>
                    <a:pt x="906" y="196"/>
                  </a:lnTo>
                  <a:close/>
                  <a:moveTo>
                    <a:pt x="916" y="198"/>
                  </a:moveTo>
                  <a:cubicBezTo>
                    <a:pt x="910" y="206"/>
                    <a:pt x="910" y="206"/>
                    <a:pt x="910" y="206"/>
                  </a:cubicBezTo>
                  <a:cubicBezTo>
                    <a:pt x="917" y="207"/>
                    <a:pt x="917" y="207"/>
                    <a:pt x="917" y="207"/>
                  </a:cubicBezTo>
                  <a:cubicBezTo>
                    <a:pt x="922" y="198"/>
                    <a:pt x="922" y="198"/>
                    <a:pt x="922" y="198"/>
                  </a:cubicBezTo>
                  <a:lnTo>
                    <a:pt x="916" y="198"/>
                  </a:lnTo>
                  <a:close/>
                  <a:moveTo>
                    <a:pt x="927" y="199"/>
                  </a:moveTo>
                  <a:cubicBezTo>
                    <a:pt x="923" y="207"/>
                    <a:pt x="923" y="207"/>
                    <a:pt x="923" y="207"/>
                  </a:cubicBezTo>
                  <a:cubicBezTo>
                    <a:pt x="930" y="208"/>
                    <a:pt x="930" y="208"/>
                    <a:pt x="930" y="208"/>
                  </a:cubicBezTo>
                  <a:cubicBezTo>
                    <a:pt x="933" y="199"/>
                    <a:pt x="933" y="199"/>
                    <a:pt x="933" y="199"/>
                  </a:cubicBezTo>
                  <a:lnTo>
                    <a:pt x="927" y="199"/>
                  </a:lnTo>
                  <a:close/>
                  <a:moveTo>
                    <a:pt x="937" y="200"/>
                  </a:moveTo>
                  <a:cubicBezTo>
                    <a:pt x="936" y="209"/>
                    <a:pt x="936" y="209"/>
                    <a:pt x="936" y="209"/>
                  </a:cubicBezTo>
                  <a:cubicBezTo>
                    <a:pt x="943" y="209"/>
                    <a:pt x="943" y="209"/>
                    <a:pt x="943" y="209"/>
                  </a:cubicBezTo>
                  <a:cubicBezTo>
                    <a:pt x="943" y="201"/>
                    <a:pt x="943" y="201"/>
                    <a:pt x="943" y="201"/>
                  </a:cubicBezTo>
                  <a:lnTo>
                    <a:pt x="937" y="200"/>
                  </a:lnTo>
                  <a:close/>
                  <a:moveTo>
                    <a:pt x="947" y="201"/>
                  </a:moveTo>
                  <a:cubicBezTo>
                    <a:pt x="949" y="210"/>
                    <a:pt x="949" y="210"/>
                    <a:pt x="949" y="210"/>
                  </a:cubicBezTo>
                  <a:cubicBezTo>
                    <a:pt x="956" y="210"/>
                    <a:pt x="956" y="210"/>
                    <a:pt x="956" y="210"/>
                  </a:cubicBezTo>
                  <a:cubicBezTo>
                    <a:pt x="953" y="202"/>
                    <a:pt x="953" y="202"/>
                    <a:pt x="953" y="202"/>
                  </a:cubicBezTo>
                  <a:lnTo>
                    <a:pt x="947" y="201"/>
                  </a:lnTo>
                  <a:close/>
                  <a:moveTo>
                    <a:pt x="957" y="202"/>
                  </a:moveTo>
                  <a:cubicBezTo>
                    <a:pt x="961" y="211"/>
                    <a:pt x="961" y="211"/>
                    <a:pt x="961" y="211"/>
                  </a:cubicBezTo>
                  <a:cubicBezTo>
                    <a:pt x="968" y="212"/>
                    <a:pt x="968" y="212"/>
                    <a:pt x="968" y="212"/>
                  </a:cubicBezTo>
                  <a:cubicBezTo>
                    <a:pt x="964" y="203"/>
                    <a:pt x="964" y="203"/>
                    <a:pt x="964" y="203"/>
                  </a:cubicBezTo>
                  <a:lnTo>
                    <a:pt x="957" y="202"/>
                  </a:lnTo>
                  <a:close/>
                  <a:moveTo>
                    <a:pt x="969" y="203"/>
                  </a:moveTo>
                  <a:cubicBezTo>
                    <a:pt x="974" y="212"/>
                    <a:pt x="974" y="212"/>
                    <a:pt x="974" y="212"/>
                  </a:cubicBezTo>
                  <a:cubicBezTo>
                    <a:pt x="981" y="213"/>
                    <a:pt x="981" y="213"/>
                    <a:pt x="981" y="213"/>
                  </a:cubicBezTo>
                  <a:cubicBezTo>
                    <a:pt x="975" y="204"/>
                    <a:pt x="975" y="204"/>
                    <a:pt x="975" y="204"/>
                  </a:cubicBezTo>
                  <a:lnTo>
                    <a:pt x="969" y="203"/>
                  </a:lnTo>
                  <a:close/>
                  <a:moveTo>
                    <a:pt x="980" y="205"/>
                  </a:moveTo>
                  <a:cubicBezTo>
                    <a:pt x="988" y="214"/>
                    <a:pt x="988" y="214"/>
                    <a:pt x="988" y="214"/>
                  </a:cubicBezTo>
                  <a:cubicBezTo>
                    <a:pt x="995" y="214"/>
                    <a:pt x="995" y="214"/>
                    <a:pt x="995" y="214"/>
                  </a:cubicBezTo>
                  <a:cubicBezTo>
                    <a:pt x="987" y="206"/>
                    <a:pt x="987" y="206"/>
                    <a:pt x="987" y="206"/>
                  </a:cubicBezTo>
                  <a:lnTo>
                    <a:pt x="980" y="205"/>
                  </a:lnTo>
                  <a:close/>
                  <a:moveTo>
                    <a:pt x="994" y="207"/>
                  </a:moveTo>
                  <a:cubicBezTo>
                    <a:pt x="1003" y="215"/>
                    <a:pt x="1003" y="215"/>
                    <a:pt x="1003" y="215"/>
                  </a:cubicBezTo>
                  <a:cubicBezTo>
                    <a:pt x="1010" y="216"/>
                    <a:pt x="1010" y="216"/>
                    <a:pt x="1010" y="216"/>
                  </a:cubicBezTo>
                  <a:cubicBezTo>
                    <a:pt x="1001" y="207"/>
                    <a:pt x="1001" y="207"/>
                    <a:pt x="1001" y="207"/>
                  </a:cubicBezTo>
                  <a:lnTo>
                    <a:pt x="994" y="207"/>
                  </a:lnTo>
                  <a:close/>
                  <a:moveTo>
                    <a:pt x="1008" y="208"/>
                  </a:moveTo>
                  <a:cubicBezTo>
                    <a:pt x="1017" y="217"/>
                    <a:pt x="1017" y="217"/>
                    <a:pt x="1017" y="217"/>
                  </a:cubicBezTo>
                  <a:cubicBezTo>
                    <a:pt x="1024" y="217"/>
                    <a:pt x="1024" y="217"/>
                    <a:pt x="1024" y="217"/>
                  </a:cubicBezTo>
                  <a:cubicBezTo>
                    <a:pt x="1015" y="209"/>
                    <a:pt x="1015" y="209"/>
                    <a:pt x="1015" y="209"/>
                  </a:cubicBezTo>
                  <a:lnTo>
                    <a:pt x="1008" y="208"/>
                  </a:lnTo>
                  <a:close/>
                  <a:moveTo>
                    <a:pt x="1021" y="210"/>
                  </a:moveTo>
                  <a:cubicBezTo>
                    <a:pt x="1030" y="218"/>
                    <a:pt x="1030" y="218"/>
                    <a:pt x="1030" y="218"/>
                  </a:cubicBezTo>
                  <a:cubicBezTo>
                    <a:pt x="1038" y="219"/>
                    <a:pt x="1038" y="219"/>
                    <a:pt x="1038" y="219"/>
                  </a:cubicBezTo>
                  <a:cubicBezTo>
                    <a:pt x="1028" y="210"/>
                    <a:pt x="1028" y="210"/>
                    <a:pt x="1028" y="210"/>
                  </a:cubicBezTo>
                  <a:lnTo>
                    <a:pt x="1021" y="210"/>
                  </a:lnTo>
                  <a:close/>
                  <a:moveTo>
                    <a:pt x="1035" y="211"/>
                  </a:moveTo>
                  <a:cubicBezTo>
                    <a:pt x="1044" y="220"/>
                    <a:pt x="1044" y="220"/>
                    <a:pt x="1044" y="220"/>
                  </a:cubicBezTo>
                  <a:cubicBezTo>
                    <a:pt x="1051" y="220"/>
                    <a:pt x="1051" y="220"/>
                    <a:pt x="1051" y="220"/>
                  </a:cubicBezTo>
                  <a:cubicBezTo>
                    <a:pt x="1041" y="212"/>
                    <a:pt x="1041" y="212"/>
                    <a:pt x="1041" y="212"/>
                  </a:cubicBezTo>
                  <a:lnTo>
                    <a:pt x="1035" y="211"/>
                  </a:lnTo>
                  <a:close/>
                  <a:moveTo>
                    <a:pt x="1048" y="213"/>
                  </a:moveTo>
                  <a:cubicBezTo>
                    <a:pt x="1057" y="221"/>
                    <a:pt x="1057" y="221"/>
                    <a:pt x="1057" y="221"/>
                  </a:cubicBezTo>
                  <a:cubicBezTo>
                    <a:pt x="1065" y="222"/>
                    <a:pt x="1065" y="222"/>
                    <a:pt x="1065" y="222"/>
                  </a:cubicBezTo>
                  <a:cubicBezTo>
                    <a:pt x="1055" y="213"/>
                    <a:pt x="1055" y="213"/>
                    <a:pt x="1055" y="213"/>
                  </a:cubicBezTo>
                  <a:lnTo>
                    <a:pt x="1048" y="213"/>
                  </a:lnTo>
                  <a:close/>
                  <a:moveTo>
                    <a:pt x="1062" y="214"/>
                  </a:moveTo>
                  <a:cubicBezTo>
                    <a:pt x="1071" y="222"/>
                    <a:pt x="1071" y="222"/>
                    <a:pt x="1071" y="222"/>
                  </a:cubicBezTo>
                  <a:cubicBezTo>
                    <a:pt x="1078" y="223"/>
                    <a:pt x="1078" y="223"/>
                    <a:pt x="1078" y="223"/>
                  </a:cubicBezTo>
                  <a:cubicBezTo>
                    <a:pt x="1068" y="214"/>
                    <a:pt x="1068" y="214"/>
                    <a:pt x="1068" y="214"/>
                  </a:cubicBezTo>
                  <a:lnTo>
                    <a:pt x="1062" y="214"/>
                  </a:lnTo>
                  <a:close/>
                  <a:moveTo>
                    <a:pt x="1075" y="215"/>
                  </a:moveTo>
                  <a:cubicBezTo>
                    <a:pt x="1084" y="224"/>
                    <a:pt x="1084" y="224"/>
                    <a:pt x="1084" y="224"/>
                  </a:cubicBezTo>
                  <a:cubicBezTo>
                    <a:pt x="1092" y="224"/>
                    <a:pt x="1092" y="224"/>
                    <a:pt x="1092" y="224"/>
                  </a:cubicBezTo>
                  <a:cubicBezTo>
                    <a:pt x="1082" y="216"/>
                    <a:pt x="1082" y="216"/>
                    <a:pt x="1082" y="216"/>
                  </a:cubicBezTo>
                  <a:lnTo>
                    <a:pt x="1075" y="215"/>
                  </a:lnTo>
                  <a:close/>
                  <a:moveTo>
                    <a:pt x="1087" y="216"/>
                  </a:moveTo>
                  <a:cubicBezTo>
                    <a:pt x="1097" y="225"/>
                    <a:pt x="1097" y="225"/>
                    <a:pt x="1097" y="225"/>
                  </a:cubicBezTo>
                  <a:cubicBezTo>
                    <a:pt x="1104" y="226"/>
                    <a:pt x="1104" y="226"/>
                    <a:pt x="1104" y="226"/>
                  </a:cubicBezTo>
                  <a:cubicBezTo>
                    <a:pt x="1094" y="216"/>
                    <a:pt x="1094" y="216"/>
                    <a:pt x="1094" y="216"/>
                  </a:cubicBezTo>
                  <a:lnTo>
                    <a:pt x="1087" y="216"/>
                  </a:lnTo>
                  <a:close/>
                  <a:moveTo>
                    <a:pt x="1098" y="216"/>
                  </a:moveTo>
                  <a:cubicBezTo>
                    <a:pt x="1111" y="226"/>
                    <a:pt x="1111" y="226"/>
                    <a:pt x="1111" y="226"/>
                  </a:cubicBezTo>
                  <a:cubicBezTo>
                    <a:pt x="1119" y="227"/>
                    <a:pt x="1119" y="227"/>
                    <a:pt x="1119" y="227"/>
                  </a:cubicBezTo>
                  <a:cubicBezTo>
                    <a:pt x="1105" y="217"/>
                    <a:pt x="1105" y="217"/>
                    <a:pt x="1105" y="217"/>
                  </a:cubicBezTo>
                  <a:lnTo>
                    <a:pt x="1098" y="216"/>
                  </a:lnTo>
                  <a:close/>
                  <a:moveTo>
                    <a:pt x="1110" y="216"/>
                  </a:moveTo>
                  <a:cubicBezTo>
                    <a:pt x="1124" y="227"/>
                    <a:pt x="1124" y="227"/>
                    <a:pt x="1124" y="227"/>
                  </a:cubicBezTo>
                  <a:cubicBezTo>
                    <a:pt x="1132" y="228"/>
                    <a:pt x="1132" y="228"/>
                    <a:pt x="1132" y="228"/>
                  </a:cubicBezTo>
                  <a:cubicBezTo>
                    <a:pt x="1117" y="216"/>
                    <a:pt x="1117" y="216"/>
                    <a:pt x="1117" y="216"/>
                  </a:cubicBezTo>
                  <a:lnTo>
                    <a:pt x="1110" y="216"/>
                  </a:lnTo>
                  <a:close/>
                  <a:moveTo>
                    <a:pt x="1121" y="215"/>
                  </a:moveTo>
                  <a:cubicBezTo>
                    <a:pt x="1138" y="229"/>
                    <a:pt x="1138" y="229"/>
                    <a:pt x="1138" y="229"/>
                  </a:cubicBezTo>
                  <a:cubicBezTo>
                    <a:pt x="1146" y="229"/>
                    <a:pt x="1146" y="229"/>
                    <a:pt x="1146" y="229"/>
                  </a:cubicBezTo>
                  <a:cubicBezTo>
                    <a:pt x="1128" y="216"/>
                    <a:pt x="1128" y="216"/>
                    <a:pt x="1128" y="216"/>
                  </a:cubicBezTo>
                  <a:lnTo>
                    <a:pt x="1121" y="215"/>
                  </a:lnTo>
                  <a:close/>
                  <a:moveTo>
                    <a:pt x="1135" y="217"/>
                  </a:moveTo>
                  <a:cubicBezTo>
                    <a:pt x="1151" y="230"/>
                    <a:pt x="1151" y="230"/>
                    <a:pt x="1151" y="230"/>
                  </a:cubicBezTo>
                  <a:cubicBezTo>
                    <a:pt x="1159" y="230"/>
                    <a:pt x="1159" y="230"/>
                    <a:pt x="1159" y="230"/>
                  </a:cubicBezTo>
                  <a:cubicBezTo>
                    <a:pt x="1141" y="217"/>
                    <a:pt x="1141" y="217"/>
                    <a:pt x="1141" y="217"/>
                  </a:cubicBezTo>
                  <a:lnTo>
                    <a:pt x="1135" y="217"/>
                  </a:lnTo>
                  <a:close/>
                  <a:moveTo>
                    <a:pt x="1150" y="219"/>
                  </a:moveTo>
                  <a:cubicBezTo>
                    <a:pt x="1165" y="229"/>
                    <a:pt x="1165" y="229"/>
                    <a:pt x="1165" y="229"/>
                  </a:cubicBezTo>
                  <a:cubicBezTo>
                    <a:pt x="1173" y="230"/>
                    <a:pt x="1173" y="230"/>
                    <a:pt x="1173" y="230"/>
                  </a:cubicBezTo>
                  <a:cubicBezTo>
                    <a:pt x="1156" y="220"/>
                    <a:pt x="1156" y="220"/>
                    <a:pt x="1156" y="220"/>
                  </a:cubicBezTo>
                  <a:lnTo>
                    <a:pt x="1150" y="219"/>
                  </a:lnTo>
                  <a:close/>
                  <a:moveTo>
                    <a:pt x="1164" y="221"/>
                  </a:moveTo>
                  <a:cubicBezTo>
                    <a:pt x="1178" y="228"/>
                    <a:pt x="1178" y="228"/>
                    <a:pt x="1178" y="228"/>
                  </a:cubicBezTo>
                  <a:cubicBezTo>
                    <a:pt x="1185" y="229"/>
                    <a:pt x="1185" y="229"/>
                    <a:pt x="1185" y="229"/>
                  </a:cubicBezTo>
                  <a:cubicBezTo>
                    <a:pt x="1171" y="222"/>
                    <a:pt x="1171" y="222"/>
                    <a:pt x="1171" y="222"/>
                  </a:cubicBezTo>
                  <a:lnTo>
                    <a:pt x="1164" y="221"/>
                  </a:lnTo>
                  <a:close/>
                  <a:moveTo>
                    <a:pt x="1177" y="223"/>
                  </a:moveTo>
                  <a:cubicBezTo>
                    <a:pt x="1188" y="227"/>
                    <a:pt x="1188" y="227"/>
                    <a:pt x="1188" y="227"/>
                  </a:cubicBezTo>
                  <a:cubicBezTo>
                    <a:pt x="1196" y="228"/>
                    <a:pt x="1196" y="228"/>
                    <a:pt x="1196" y="228"/>
                  </a:cubicBezTo>
                  <a:cubicBezTo>
                    <a:pt x="1184" y="223"/>
                    <a:pt x="1184" y="223"/>
                    <a:pt x="1184" y="223"/>
                  </a:cubicBezTo>
                  <a:lnTo>
                    <a:pt x="1177" y="223"/>
                  </a:lnTo>
                  <a:close/>
                  <a:moveTo>
                    <a:pt x="1190" y="224"/>
                  </a:moveTo>
                  <a:cubicBezTo>
                    <a:pt x="1201" y="226"/>
                    <a:pt x="1201" y="226"/>
                    <a:pt x="1201" y="226"/>
                  </a:cubicBezTo>
                  <a:cubicBezTo>
                    <a:pt x="1209" y="227"/>
                    <a:pt x="1209" y="227"/>
                    <a:pt x="1209" y="227"/>
                  </a:cubicBezTo>
                  <a:cubicBezTo>
                    <a:pt x="1197" y="224"/>
                    <a:pt x="1197" y="224"/>
                    <a:pt x="1197" y="224"/>
                  </a:cubicBezTo>
                  <a:lnTo>
                    <a:pt x="1190" y="224"/>
                  </a:lnTo>
                  <a:close/>
                  <a:moveTo>
                    <a:pt x="259" y="405"/>
                  </a:moveTo>
                  <a:cubicBezTo>
                    <a:pt x="276" y="411"/>
                    <a:pt x="294" y="410"/>
                    <a:pt x="313" y="404"/>
                  </a:cubicBezTo>
                  <a:cubicBezTo>
                    <a:pt x="434" y="371"/>
                    <a:pt x="554" y="339"/>
                    <a:pt x="675" y="307"/>
                  </a:cubicBezTo>
                  <a:cubicBezTo>
                    <a:pt x="697" y="298"/>
                    <a:pt x="712" y="283"/>
                    <a:pt x="721" y="264"/>
                  </a:cubicBezTo>
                  <a:cubicBezTo>
                    <a:pt x="740" y="279"/>
                    <a:pt x="762" y="292"/>
                    <a:pt x="804" y="297"/>
                  </a:cubicBezTo>
                  <a:cubicBezTo>
                    <a:pt x="948" y="309"/>
                    <a:pt x="1091" y="322"/>
                    <a:pt x="1234" y="335"/>
                  </a:cubicBezTo>
                  <a:cubicBezTo>
                    <a:pt x="1267" y="334"/>
                    <a:pt x="1299" y="332"/>
                    <a:pt x="1323" y="322"/>
                  </a:cubicBezTo>
                  <a:cubicBezTo>
                    <a:pt x="1316" y="341"/>
                    <a:pt x="1287" y="348"/>
                    <a:pt x="1245" y="347"/>
                  </a:cubicBezTo>
                  <a:cubicBezTo>
                    <a:pt x="1098" y="335"/>
                    <a:pt x="951" y="323"/>
                    <a:pt x="805" y="310"/>
                  </a:cubicBezTo>
                  <a:cubicBezTo>
                    <a:pt x="771" y="307"/>
                    <a:pt x="743" y="300"/>
                    <a:pt x="723" y="286"/>
                  </a:cubicBezTo>
                  <a:cubicBezTo>
                    <a:pt x="712" y="303"/>
                    <a:pt x="698" y="315"/>
                    <a:pt x="678" y="321"/>
                  </a:cubicBezTo>
                  <a:cubicBezTo>
                    <a:pt x="557" y="352"/>
                    <a:pt x="436" y="383"/>
                    <a:pt x="315" y="415"/>
                  </a:cubicBezTo>
                  <a:cubicBezTo>
                    <a:pt x="291" y="421"/>
                    <a:pt x="270" y="421"/>
                    <a:pt x="259" y="405"/>
                  </a:cubicBezTo>
                  <a:close/>
                  <a:moveTo>
                    <a:pt x="273" y="404"/>
                  </a:moveTo>
                  <a:cubicBezTo>
                    <a:pt x="303" y="398"/>
                    <a:pt x="332" y="392"/>
                    <a:pt x="362" y="385"/>
                  </a:cubicBezTo>
                  <a:cubicBezTo>
                    <a:pt x="472" y="355"/>
                    <a:pt x="585" y="323"/>
                    <a:pt x="695" y="293"/>
                  </a:cubicBezTo>
                  <a:cubicBezTo>
                    <a:pt x="695" y="295"/>
                    <a:pt x="687" y="299"/>
                    <a:pt x="677" y="304"/>
                  </a:cubicBezTo>
                  <a:cubicBezTo>
                    <a:pt x="557" y="336"/>
                    <a:pt x="438" y="368"/>
                    <a:pt x="319" y="400"/>
                  </a:cubicBezTo>
                  <a:cubicBezTo>
                    <a:pt x="299" y="405"/>
                    <a:pt x="284" y="408"/>
                    <a:pt x="273" y="404"/>
                  </a:cubicBezTo>
                  <a:close/>
                  <a:moveTo>
                    <a:pt x="370" y="376"/>
                  </a:moveTo>
                  <a:cubicBezTo>
                    <a:pt x="708" y="280"/>
                    <a:pt x="708" y="280"/>
                    <a:pt x="708" y="280"/>
                  </a:cubicBezTo>
                  <a:cubicBezTo>
                    <a:pt x="696" y="290"/>
                    <a:pt x="696" y="290"/>
                    <a:pt x="696" y="290"/>
                  </a:cubicBezTo>
                  <a:cubicBezTo>
                    <a:pt x="363" y="383"/>
                    <a:pt x="363" y="383"/>
                    <a:pt x="363" y="383"/>
                  </a:cubicBezTo>
                  <a:lnTo>
                    <a:pt x="370" y="376"/>
                  </a:lnTo>
                  <a:close/>
                  <a:moveTo>
                    <a:pt x="1306" y="325"/>
                  </a:moveTo>
                  <a:cubicBezTo>
                    <a:pt x="1261" y="320"/>
                    <a:pt x="1215" y="315"/>
                    <a:pt x="1168" y="309"/>
                  </a:cubicBezTo>
                  <a:cubicBezTo>
                    <a:pt x="917" y="291"/>
                    <a:pt x="768" y="275"/>
                    <a:pt x="770" y="263"/>
                  </a:cubicBezTo>
                  <a:cubicBezTo>
                    <a:pt x="855" y="283"/>
                    <a:pt x="1011" y="293"/>
                    <a:pt x="1162" y="303"/>
                  </a:cubicBezTo>
                  <a:cubicBezTo>
                    <a:pt x="1210" y="310"/>
                    <a:pt x="1259" y="318"/>
                    <a:pt x="1306" y="325"/>
                  </a:cubicBezTo>
                  <a:close/>
                  <a:moveTo>
                    <a:pt x="757" y="263"/>
                  </a:moveTo>
                  <a:cubicBezTo>
                    <a:pt x="738" y="272"/>
                    <a:pt x="738" y="272"/>
                    <a:pt x="738" y="272"/>
                  </a:cubicBezTo>
                  <a:cubicBezTo>
                    <a:pt x="744" y="275"/>
                    <a:pt x="744" y="275"/>
                    <a:pt x="744" y="275"/>
                  </a:cubicBezTo>
                  <a:cubicBezTo>
                    <a:pt x="762" y="266"/>
                    <a:pt x="762" y="266"/>
                    <a:pt x="762" y="266"/>
                  </a:cubicBezTo>
                  <a:lnTo>
                    <a:pt x="757" y="263"/>
                  </a:lnTo>
                  <a:close/>
                  <a:moveTo>
                    <a:pt x="768" y="268"/>
                  </a:moveTo>
                  <a:cubicBezTo>
                    <a:pt x="752" y="277"/>
                    <a:pt x="752" y="277"/>
                    <a:pt x="752" y="277"/>
                  </a:cubicBezTo>
                  <a:cubicBezTo>
                    <a:pt x="759" y="280"/>
                    <a:pt x="759" y="280"/>
                    <a:pt x="759" y="280"/>
                  </a:cubicBezTo>
                  <a:cubicBezTo>
                    <a:pt x="776" y="271"/>
                    <a:pt x="776" y="271"/>
                    <a:pt x="776" y="271"/>
                  </a:cubicBezTo>
                  <a:lnTo>
                    <a:pt x="768" y="268"/>
                  </a:lnTo>
                  <a:close/>
                  <a:moveTo>
                    <a:pt x="779" y="273"/>
                  </a:moveTo>
                  <a:cubicBezTo>
                    <a:pt x="764" y="281"/>
                    <a:pt x="764" y="281"/>
                    <a:pt x="764" y="281"/>
                  </a:cubicBezTo>
                  <a:cubicBezTo>
                    <a:pt x="770" y="283"/>
                    <a:pt x="770" y="283"/>
                    <a:pt x="770" y="283"/>
                  </a:cubicBezTo>
                  <a:cubicBezTo>
                    <a:pt x="786" y="274"/>
                    <a:pt x="786" y="274"/>
                    <a:pt x="786" y="274"/>
                  </a:cubicBezTo>
                  <a:lnTo>
                    <a:pt x="779" y="273"/>
                  </a:lnTo>
                  <a:close/>
                  <a:moveTo>
                    <a:pt x="776" y="285"/>
                  </a:moveTo>
                  <a:cubicBezTo>
                    <a:pt x="793" y="275"/>
                    <a:pt x="793" y="275"/>
                    <a:pt x="793" y="275"/>
                  </a:cubicBezTo>
                  <a:cubicBezTo>
                    <a:pt x="800" y="277"/>
                    <a:pt x="800" y="277"/>
                    <a:pt x="800" y="277"/>
                  </a:cubicBezTo>
                  <a:cubicBezTo>
                    <a:pt x="784" y="287"/>
                    <a:pt x="784" y="287"/>
                    <a:pt x="784" y="287"/>
                  </a:cubicBezTo>
                  <a:lnTo>
                    <a:pt x="776" y="285"/>
                  </a:lnTo>
                  <a:close/>
                  <a:moveTo>
                    <a:pt x="805" y="279"/>
                  </a:moveTo>
                  <a:cubicBezTo>
                    <a:pt x="789" y="288"/>
                    <a:pt x="789" y="288"/>
                    <a:pt x="789" y="288"/>
                  </a:cubicBezTo>
                  <a:cubicBezTo>
                    <a:pt x="796" y="289"/>
                    <a:pt x="796" y="289"/>
                    <a:pt x="796" y="289"/>
                  </a:cubicBezTo>
                  <a:cubicBezTo>
                    <a:pt x="812" y="280"/>
                    <a:pt x="812" y="280"/>
                    <a:pt x="812" y="280"/>
                  </a:cubicBezTo>
                  <a:lnTo>
                    <a:pt x="805" y="279"/>
                  </a:lnTo>
                  <a:close/>
                  <a:moveTo>
                    <a:pt x="819" y="280"/>
                  </a:moveTo>
                  <a:cubicBezTo>
                    <a:pt x="801" y="291"/>
                    <a:pt x="801" y="291"/>
                    <a:pt x="801" y="291"/>
                  </a:cubicBezTo>
                  <a:cubicBezTo>
                    <a:pt x="808" y="292"/>
                    <a:pt x="808" y="292"/>
                    <a:pt x="808" y="292"/>
                  </a:cubicBezTo>
                  <a:cubicBezTo>
                    <a:pt x="827" y="281"/>
                    <a:pt x="827" y="281"/>
                    <a:pt x="827" y="281"/>
                  </a:cubicBezTo>
                  <a:lnTo>
                    <a:pt x="819" y="280"/>
                  </a:lnTo>
                  <a:close/>
                  <a:moveTo>
                    <a:pt x="832" y="282"/>
                  </a:moveTo>
                  <a:cubicBezTo>
                    <a:pt x="815" y="293"/>
                    <a:pt x="815" y="293"/>
                    <a:pt x="815" y="293"/>
                  </a:cubicBezTo>
                  <a:cubicBezTo>
                    <a:pt x="822" y="294"/>
                    <a:pt x="822" y="294"/>
                    <a:pt x="822" y="294"/>
                  </a:cubicBezTo>
                  <a:cubicBezTo>
                    <a:pt x="839" y="283"/>
                    <a:pt x="839" y="283"/>
                    <a:pt x="839" y="283"/>
                  </a:cubicBezTo>
                  <a:lnTo>
                    <a:pt x="832" y="282"/>
                  </a:lnTo>
                  <a:close/>
                  <a:moveTo>
                    <a:pt x="845" y="284"/>
                  </a:moveTo>
                  <a:cubicBezTo>
                    <a:pt x="828" y="295"/>
                    <a:pt x="828" y="295"/>
                    <a:pt x="828" y="295"/>
                  </a:cubicBezTo>
                  <a:cubicBezTo>
                    <a:pt x="836" y="296"/>
                    <a:pt x="836" y="296"/>
                    <a:pt x="836" y="296"/>
                  </a:cubicBezTo>
                  <a:cubicBezTo>
                    <a:pt x="853" y="285"/>
                    <a:pt x="853" y="285"/>
                    <a:pt x="853" y="285"/>
                  </a:cubicBezTo>
                  <a:lnTo>
                    <a:pt x="845" y="284"/>
                  </a:lnTo>
                  <a:close/>
                  <a:moveTo>
                    <a:pt x="859" y="285"/>
                  </a:moveTo>
                  <a:cubicBezTo>
                    <a:pt x="842" y="296"/>
                    <a:pt x="842" y="296"/>
                    <a:pt x="842" y="296"/>
                  </a:cubicBezTo>
                  <a:cubicBezTo>
                    <a:pt x="850" y="297"/>
                    <a:pt x="850" y="297"/>
                    <a:pt x="850" y="297"/>
                  </a:cubicBezTo>
                  <a:cubicBezTo>
                    <a:pt x="867" y="286"/>
                    <a:pt x="867" y="286"/>
                    <a:pt x="867" y="286"/>
                  </a:cubicBezTo>
                  <a:lnTo>
                    <a:pt x="859" y="285"/>
                  </a:lnTo>
                  <a:close/>
                  <a:moveTo>
                    <a:pt x="873" y="287"/>
                  </a:moveTo>
                  <a:cubicBezTo>
                    <a:pt x="858" y="298"/>
                    <a:pt x="858" y="298"/>
                    <a:pt x="858" y="298"/>
                  </a:cubicBezTo>
                  <a:cubicBezTo>
                    <a:pt x="866" y="299"/>
                    <a:pt x="866" y="299"/>
                    <a:pt x="866" y="299"/>
                  </a:cubicBezTo>
                  <a:cubicBezTo>
                    <a:pt x="880" y="287"/>
                    <a:pt x="880" y="287"/>
                    <a:pt x="880" y="287"/>
                  </a:cubicBezTo>
                  <a:lnTo>
                    <a:pt x="873" y="287"/>
                  </a:lnTo>
                  <a:close/>
                  <a:moveTo>
                    <a:pt x="886" y="288"/>
                  </a:moveTo>
                  <a:cubicBezTo>
                    <a:pt x="874" y="300"/>
                    <a:pt x="874" y="300"/>
                    <a:pt x="874" y="300"/>
                  </a:cubicBezTo>
                  <a:cubicBezTo>
                    <a:pt x="883" y="301"/>
                    <a:pt x="883" y="301"/>
                    <a:pt x="883" y="301"/>
                  </a:cubicBezTo>
                  <a:cubicBezTo>
                    <a:pt x="894" y="289"/>
                    <a:pt x="894" y="289"/>
                    <a:pt x="894" y="289"/>
                  </a:cubicBezTo>
                  <a:lnTo>
                    <a:pt x="886" y="288"/>
                  </a:lnTo>
                  <a:close/>
                  <a:moveTo>
                    <a:pt x="900" y="289"/>
                  </a:moveTo>
                  <a:cubicBezTo>
                    <a:pt x="890" y="301"/>
                    <a:pt x="890" y="301"/>
                    <a:pt x="890" y="301"/>
                  </a:cubicBezTo>
                  <a:cubicBezTo>
                    <a:pt x="899" y="302"/>
                    <a:pt x="899" y="302"/>
                    <a:pt x="899" y="302"/>
                  </a:cubicBezTo>
                  <a:cubicBezTo>
                    <a:pt x="908" y="290"/>
                    <a:pt x="908" y="290"/>
                    <a:pt x="908" y="290"/>
                  </a:cubicBezTo>
                  <a:lnTo>
                    <a:pt x="900" y="289"/>
                  </a:lnTo>
                  <a:close/>
                  <a:moveTo>
                    <a:pt x="913" y="290"/>
                  </a:moveTo>
                  <a:cubicBezTo>
                    <a:pt x="906" y="303"/>
                    <a:pt x="906" y="303"/>
                    <a:pt x="906" y="303"/>
                  </a:cubicBezTo>
                  <a:cubicBezTo>
                    <a:pt x="914" y="304"/>
                    <a:pt x="914" y="304"/>
                    <a:pt x="914" y="304"/>
                  </a:cubicBezTo>
                  <a:cubicBezTo>
                    <a:pt x="921" y="291"/>
                    <a:pt x="921" y="291"/>
                    <a:pt x="921" y="291"/>
                  </a:cubicBezTo>
                  <a:lnTo>
                    <a:pt x="913" y="290"/>
                  </a:lnTo>
                  <a:close/>
                  <a:moveTo>
                    <a:pt x="927" y="292"/>
                  </a:moveTo>
                  <a:cubicBezTo>
                    <a:pt x="922" y="304"/>
                    <a:pt x="922" y="304"/>
                    <a:pt x="922" y="304"/>
                  </a:cubicBezTo>
                  <a:cubicBezTo>
                    <a:pt x="931" y="305"/>
                    <a:pt x="931" y="305"/>
                    <a:pt x="931" y="305"/>
                  </a:cubicBezTo>
                  <a:cubicBezTo>
                    <a:pt x="935" y="293"/>
                    <a:pt x="935" y="293"/>
                    <a:pt x="935" y="293"/>
                  </a:cubicBezTo>
                  <a:lnTo>
                    <a:pt x="927" y="292"/>
                  </a:lnTo>
                  <a:close/>
                  <a:moveTo>
                    <a:pt x="940" y="293"/>
                  </a:moveTo>
                  <a:cubicBezTo>
                    <a:pt x="938" y="306"/>
                    <a:pt x="938" y="306"/>
                    <a:pt x="938" y="306"/>
                  </a:cubicBezTo>
                  <a:cubicBezTo>
                    <a:pt x="947" y="307"/>
                    <a:pt x="947" y="307"/>
                    <a:pt x="947" y="307"/>
                  </a:cubicBezTo>
                  <a:cubicBezTo>
                    <a:pt x="948" y="294"/>
                    <a:pt x="948" y="294"/>
                    <a:pt x="948" y="294"/>
                  </a:cubicBezTo>
                  <a:lnTo>
                    <a:pt x="940" y="293"/>
                  </a:lnTo>
                  <a:close/>
                  <a:moveTo>
                    <a:pt x="951" y="294"/>
                  </a:moveTo>
                  <a:cubicBezTo>
                    <a:pt x="955" y="307"/>
                    <a:pt x="955" y="307"/>
                    <a:pt x="955" y="307"/>
                  </a:cubicBezTo>
                  <a:cubicBezTo>
                    <a:pt x="964" y="308"/>
                    <a:pt x="964" y="308"/>
                    <a:pt x="964" y="308"/>
                  </a:cubicBezTo>
                  <a:cubicBezTo>
                    <a:pt x="959" y="295"/>
                    <a:pt x="959" y="295"/>
                    <a:pt x="959" y="295"/>
                  </a:cubicBezTo>
                  <a:lnTo>
                    <a:pt x="951" y="294"/>
                  </a:lnTo>
                  <a:close/>
                  <a:moveTo>
                    <a:pt x="964" y="296"/>
                  </a:moveTo>
                  <a:cubicBezTo>
                    <a:pt x="970" y="309"/>
                    <a:pt x="970" y="309"/>
                    <a:pt x="970" y="309"/>
                  </a:cubicBezTo>
                  <a:cubicBezTo>
                    <a:pt x="979" y="310"/>
                    <a:pt x="979" y="310"/>
                    <a:pt x="979" y="310"/>
                  </a:cubicBezTo>
                  <a:cubicBezTo>
                    <a:pt x="973" y="297"/>
                    <a:pt x="973" y="297"/>
                    <a:pt x="973" y="297"/>
                  </a:cubicBezTo>
                  <a:lnTo>
                    <a:pt x="964" y="296"/>
                  </a:lnTo>
                  <a:close/>
                  <a:moveTo>
                    <a:pt x="979" y="297"/>
                  </a:moveTo>
                  <a:cubicBezTo>
                    <a:pt x="987" y="310"/>
                    <a:pt x="987" y="310"/>
                    <a:pt x="987" y="310"/>
                  </a:cubicBezTo>
                  <a:cubicBezTo>
                    <a:pt x="996" y="311"/>
                    <a:pt x="996" y="311"/>
                    <a:pt x="996" y="311"/>
                  </a:cubicBezTo>
                  <a:cubicBezTo>
                    <a:pt x="987" y="297"/>
                    <a:pt x="987" y="297"/>
                    <a:pt x="987" y="297"/>
                  </a:cubicBezTo>
                  <a:lnTo>
                    <a:pt x="979" y="297"/>
                  </a:lnTo>
                  <a:close/>
                  <a:moveTo>
                    <a:pt x="994" y="299"/>
                  </a:moveTo>
                  <a:cubicBezTo>
                    <a:pt x="1004" y="312"/>
                    <a:pt x="1004" y="312"/>
                    <a:pt x="1004" y="312"/>
                  </a:cubicBezTo>
                  <a:cubicBezTo>
                    <a:pt x="1014" y="313"/>
                    <a:pt x="1014" y="313"/>
                    <a:pt x="1014" y="313"/>
                  </a:cubicBezTo>
                  <a:cubicBezTo>
                    <a:pt x="1002" y="299"/>
                    <a:pt x="1002" y="299"/>
                    <a:pt x="1002" y="299"/>
                  </a:cubicBezTo>
                  <a:lnTo>
                    <a:pt x="994" y="299"/>
                  </a:lnTo>
                  <a:close/>
                  <a:moveTo>
                    <a:pt x="1010" y="300"/>
                  </a:moveTo>
                  <a:cubicBezTo>
                    <a:pt x="1023" y="314"/>
                    <a:pt x="1023" y="314"/>
                    <a:pt x="1023" y="314"/>
                  </a:cubicBezTo>
                  <a:cubicBezTo>
                    <a:pt x="1033" y="315"/>
                    <a:pt x="1033" y="315"/>
                    <a:pt x="1033" y="315"/>
                  </a:cubicBezTo>
                  <a:cubicBezTo>
                    <a:pt x="1018" y="301"/>
                    <a:pt x="1018" y="301"/>
                    <a:pt x="1018" y="301"/>
                  </a:cubicBezTo>
                  <a:lnTo>
                    <a:pt x="1010" y="300"/>
                  </a:lnTo>
                  <a:close/>
                  <a:moveTo>
                    <a:pt x="1027" y="302"/>
                  </a:moveTo>
                  <a:cubicBezTo>
                    <a:pt x="1041" y="316"/>
                    <a:pt x="1041" y="316"/>
                    <a:pt x="1041" y="316"/>
                  </a:cubicBezTo>
                  <a:cubicBezTo>
                    <a:pt x="1051" y="317"/>
                    <a:pt x="1051" y="317"/>
                    <a:pt x="1051" y="317"/>
                  </a:cubicBezTo>
                  <a:cubicBezTo>
                    <a:pt x="1036" y="302"/>
                    <a:pt x="1036" y="302"/>
                    <a:pt x="1036" y="302"/>
                  </a:cubicBezTo>
                  <a:lnTo>
                    <a:pt x="1027" y="302"/>
                  </a:lnTo>
                  <a:close/>
                  <a:moveTo>
                    <a:pt x="1046" y="303"/>
                  </a:moveTo>
                  <a:cubicBezTo>
                    <a:pt x="1058" y="318"/>
                    <a:pt x="1058" y="318"/>
                    <a:pt x="1058" y="318"/>
                  </a:cubicBezTo>
                  <a:cubicBezTo>
                    <a:pt x="1068" y="319"/>
                    <a:pt x="1068" y="319"/>
                    <a:pt x="1068" y="319"/>
                  </a:cubicBezTo>
                  <a:cubicBezTo>
                    <a:pt x="1055" y="304"/>
                    <a:pt x="1055" y="304"/>
                    <a:pt x="1055" y="304"/>
                  </a:cubicBezTo>
                  <a:lnTo>
                    <a:pt x="1046" y="303"/>
                  </a:lnTo>
                  <a:close/>
                  <a:moveTo>
                    <a:pt x="1063" y="305"/>
                  </a:moveTo>
                  <a:cubicBezTo>
                    <a:pt x="1075" y="320"/>
                    <a:pt x="1075" y="320"/>
                    <a:pt x="1075" y="320"/>
                  </a:cubicBezTo>
                  <a:cubicBezTo>
                    <a:pt x="1085" y="320"/>
                    <a:pt x="1085" y="320"/>
                    <a:pt x="1085" y="320"/>
                  </a:cubicBezTo>
                  <a:cubicBezTo>
                    <a:pt x="1072" y="306"/>
                    <a:pt x="1072" y="306"/>
                    <a:pt x="1072" y="306"/>
                  </a:cubicBezTo>
                  <a:lnTo>
                    <a:pt x="1063" y="305"/>
                  </a:lnTo>
                  <a:close/>
                  <a:moveTo>
                    <a:pt x="1077" y="306"/>
                  </a:moveTo>
                  <a:cubicBezTo>
                    <a:pt x="1092" y="321"/>
                    <a:pt x="1092" y="321"/>
                    <a:pt x="1092" y="321"/>
                  </a:cubicBezTo>
                  <a:cubicBezTo>
                    <a:pt x="1102" y="322"/>
                    <a:pt x="1102" y="322"/>
                    <a:pt x="1102" y="322"/>
                  </a:cubicBezTo>
                  <a:cubicBezTo>
                    <a:pt x="1085" y="307"/>
                    <a:pt x="1085" y="307"/>
                    <a:pt x="1085" y="307"/>
                  </a:cubicBezTo>
                  <a:lnTo>
                    <a:pt x="1077" y="306"/>
                  </a:lnTo>
                  <a:close/>
                  <a:moveTo>
                    <a:pt x="1094" y="308"/>
                  </a:moveTo>
                  <a:cubicBezTo>
                    <a:pt x="1109" y="323"/>
                    <a:pt x="1109" y="323"/>
                    <a:pt x="1109" y="323"/>
                  </a:cubicBezTo>
                  <a:cubicBezTo>
                    <a:pt x="1119" y="324"/>
                    <a:pt x="1119" y="324"/>
                    <a:pt x="1119" y="324"/>
                  </a:cubicBezTo>
                  <a:cubicBezTo>
                    <a:pt x="1103" y="309"/>
                    <a:pt x="1103" y="309"/>
                    <a:pt x="1103" y="309"/>
                  </a:cubicBezTo>
                  <a:lnTo>
                    <a:pt x="1094" y="308"/>
                  </a:lnTo>
                  <a:close/>
                  <a:moveTo>
                    <a:pt x="1111" y="310"/>
                  </a:moveTo>
                  <a:cubicBezTo>
                    <a:pt x="1126" y="324"/>
                    <a:pt x="1126" y="324"/>
                    <a:pt x="1126" y="324"/>
                  </a:cubicBezTo>
                  <a:cubicBezTo>
                    <a:pt x="1136" y="325"/>
                    <a:pt x="1136" y="325"/>
                    <a:pt x="1136" y="325"/>
                  </a:cubicBezTo>
                  <a:cubicBezTo>
                    <a:pt x="1120" y="310"/>
                    <a:pt x="1120" y="310"/>
                    <a:pt x="1120" y="310"/>
                  </a:cubicBezTo>
                  <a:lnTo>
                    <a:pt x="1111" y="310"/>
                  </a:lnTo>
                  <a:close/>
                  <a:moveTo>
                    <a:pt x="1127" y="310"/>
                  </a:moveTo>
                  <a:cubicBezTo>
                    <a:pt x="1143" y="326"/>
                    <a:pt x="1143" y="326"/>
                    <a:pt x="1143" y="326"/>
                  </a:cubicBezTo>
                  <a:cubicBezTo>
                    <a:pt x="1152" y="327"/>
                    <a:pt x="1152" y="327"/>
                    <a:pt x="1152" y="327"/>
                  </a:cubicBezTo>
                  <a:cubicBezTo>
                    <a:pt x="1135" y="311"/>
                    <a:pt x="1135" y="311"/>
                    <a:pt x="1135" y="311"/>
                  </a:cubicBezTo>
                  <a:lnTo>
                    <a:pt x="1127" y="310"/>
                  </a:lnTo>
                  <a:close/>
                  <a:moveTo>
                    <a:pt x="1141" y="311"/>
                  </a:moveTo>
                  <a:cubicBezTo>
                    <a:pt x="1161" y="327"/>
                    <a:pt x="1161" y="327"/>
                    <a:pt x="1161" y="327"/>
                  </a:cubicBezTo>
                  <a:cubicBezTo>
                    <a:pt x="1171" y="328"/>
                    <a:pt x="1171" y="328"/>
                    <a:pt x="1171" y="328"/>
                  </a:cubicBezTo>
                  <a:cubicBezTo>
                    <a:pt x="1149" y="311"/>
                    <a:pt x="1149" y="311"/>
                    <a:pt x="1149" y="311"/>
                  </a:cubicBezTo>
                  <a:lnTo>
                    <a:pt x="1141" y="311"/>
                  </a:lnTo>
                  <a:close/>
                  <a:moveTo>
                    <a:pt x="1155" y="310"/>
                  </a:moveTo>
                  <a:cubicBezTo>
                    <a:pt x="1178" y="329"/>
                    <a:pt x="1178" y="329"/>
                    <a:pt x="1178" y="329"/>
                  </a:cubicBezTo>
                  <a:cubicBezTo>
                    <a:pt x="1187" y="330"/>
                    <a:pt x="1187" y="330"/>
                    <a:pt x="1187" y="330"/>
                  </a:cubicBezTo>
                  <a:cubicBezTo>
                    <a:pt x="1164" y="311"/>
                    <a:pt x="1164" y="311"/>
                    <a:pt x="1164" y="311"/>
                  </a:cubicBezTo>
                  <a:lnTo>
                    <a:pt x="1155" y="310"/>
                  </a:lnTo>
                  <a:close/>
                  <a:moveTo>
                    <a:pt x="1171" y="312"/>
                  </a:moveTo>
                  <a:cubicBezTo>
                    <a:pt x="1195" y="331"/>
                    <a:pt x="1195" y="331"/>
                    <a:pt x="1195" y="331"/>
                  </a:cubicBezTo>
                  <a:cubicBezTo>
                    <a:pt x="1204" y="332"/>
                    <a:pt x="1204" y="332"/>
                    <a:pt x="1204" y="332"/>
                  </a:cubicBezTo>
                  <a:cubicBezTo>
                    <a:pt x="1180" y="313"/>
                    <a:pt x="1180" y="313"/>
                    <a:pt x="1180" y="313"/>
                  </a:cubicBezTo>
                  <a:lnTo>
                    <a:pt x="1171" y="312"/>
                  </a:lnTo>
                  <a:close/>
                  <a:moveTo>
                    <a:pt x="1189" y="314"/>
                  </a:moveTo>
                  <a:cubicBezTo>
                    <a:pt x="1211" y="332"/>
                    <a:pt x="1211" y="332"/>
                    <a:pt x="1211" y="332"/>
                  </a:cubicBezTo>
                  <a:cubicBezTo>
                    <a:pt x="1221" y="333"/>
                    <a:pt x="1221" y="333"/>
                    <a:pt x="1221" y="333"/>
                  </a:cubicBezTo>
                  <a:cubicBezTo>
                    <a:pt x="1197" y="315"/>
                    <a:pt x="1197" y="315"/>
                    <a:pt x="1197" y="315"/>
                  </a:cubicBezTo>
                  <a:lnTo>
                    <a:pt x="1189" y="314"/>
                  </a:lnTo>
                  <a:close/>
                  <a:moveTo>
                    <a:pt x="1208" y="317"/>
                  </a:moveTo>
                  <a:cubicBezTo>
                    <a:pt x="1229" y="332"/>
                    <a:pt x="1229" y="332"/>
                    <a:pt x="1229" y="332"/>
                  </a:cubicBezTo>
                  <a:cubicBezTo>
                    <a:pt x="1239" y="333"/>
                    <a:pt x="1239" y="333"/>
                    <a:pt x="1239" y="333"/>
                  </a:cubicBezTo>
                  <a:cubicBezTo>
                    <a:pt x="1217" y="317"/>
                    <a:pt x="1217" y="317"/>
                    <a:pt x="1217" y="317"/>
                  </a:cubicBezTo>
                  <a:lnTo>
                    <a:pt x="1208" y="317"/>
                  </a:lnTo>
                  <a:close/>
                  <a:moveTo>
                    <a:pt x="1227" y="320"/>
                  </a:moveTo>
                  <a:cubicBezTo>
                    <a:pt x="1245" y="331"/>
                    <a:pt x="1245" y="331"/>
                    <a:pt x="1245" y="331"/>
                  </a:cubicBezTo>
                  <a:cubicBezTo>
                    <a:pt x="1255" y="332"/>
                    <a:pt x="1255" y="332"/>
                    <a:pt x="1255" y="332"/>
                  </a:cubicBezTo>
                  <a:cubicBezTo>
                    <a:pt x="1236" y="320"/>
                    <a:pt x="1236" y="320"/>
                    <a:pt x="1236" y="320"/>
                  </a:cubicBezTo>
                  <a:lnTo>
                    <a:pt x="1227" y="320"/>
                  </a:lnTo>
                  <a:close/>
                  <a:moveTo>
                    <a:pt x="1244" y="321"/>
                  </a:moveTo>
                  <a:cubicBezTo>
                    <a:pt x="1259" y="329"/>
                    <a:pt x="1259" y="329"/>
                    <a:pt x="1259" y="329"/>
                  </a:cubicBezTo>
                  <a:cubicBezTo>
                    <a:pt x="1269" y="330"/>
                    <a:pt x="1269" y="330"/>
                    <a:pt x="1269" y="330"/>
                  </a:cubicBezTo>
                  <a:cubicBezTo>
                    <a:pt x="1253" y="322"/>
                    <a:pt x="1253" y="322"/>
                    <a:pt x="1253" y="322"/>
                  </a:cubicBezTo>
                  <a:lnTo>
                    <a:pt x="1244" y="321"/>
                  </a:lnTo>
                  <a:close/>
                  <a:moveTo>
                    <a:pt x="1260" y="323"/>
                  </a:moveTo>
                  <a:cubicBezTo>
                    <a:pt x="1275" y="328"/>
                    <a:pt x="1275" y="328"/>
                    <a:pt x="1275" y="328"/>
                  </a:cubicBezTo>
                  <a:cubicBezTo>
                    <a:pt x="1284" y="329"/>
                    <a:pt x="1284" y="329"/>
                    <a:pt x="1284" y="329"/>
                  </a:cubicBezTo>
                  <a:cubicBezTo>
                    <a:pt x="1269" y="323"/>
                    <a:pt x="1269" y="323"/>
                    <a:pt x="1269" y="323"/>
                  </a:cubicBezTo>
                  <a:lnTo>
                    <a:pt x="1260" y="323"/>
                  </a:lnTo>
                  <a:close/>
                  <a:moveTo>
                    <a:pt x="729" y="302"/>
                  </a:moveTo>
                  <a:cubicBezTo>
                    <a:pt x="734" y="311"/>
                    <a:pt x="736" y="316"/>
                    <a:pt x="740" y="325"/>
                  </a:cubicBezTo>
                  <a:cubicBezTo>
                    <a:pt x="736" y="326"/>
                    <a:pt x="731" y="328"/>
                    <a:pt x="726" y="329"/>
                  </a:cubicBezTo>
                  <a:cubicBezTo>
                    <a:pt x="721" y="323"/>
                    <a:pt x="717" y="320"/>
                    <a:pt x="712" y="313"/>
                  </a:cubicBezTo>
                  <a:cubicBezTo>
                    <a:pt x="720" y="310"/>
                    <a:pt x="725" y="307"/>
                    <a:pt x="729" y="302"/>
                  </a:cubicBezTo>
                  <a:close/>
                  <a:moveTo>
                    <a:pt x="677" y="324"/>
                  </a:moveTo>
                  <a:cubicBezTo>
                    <a:pt x="694" y="337"/>
                    <a:pt x="694" y="337"/>
                    <a:pt x="694" y="337"/>
                  </a:cubicBezTo>
                  <a:cubicBezTo>
                    <a:pt x="721" y="331"/>
                    <a:pt x="721" y="331"/>
                    <a:pt x="721" y="331"/>
                  </a:cubicBezTo>
                  <a:cubicBezTo>
                    <a:pt x="706" y="317"/>
                    <a:pt x="706" y="317"/>
                    <a:pt x="706" y="317"/>
                  </a:cubicBezTo>
                  <a:lnTo>
                    <a:pt x="677" y="324"/>
                  </a:lnTo>
                  <a:close/>
                  <a:moveTo>
                    <a:pt x="643" y="333"/>
                  </a:moveTo>
                  <a:cubicBezTo>
                    <a:pt x="659" y="347"/>
                    <a:pt x="659" y="347"/>
                    <a:pt x="659" y="347"/>
                  </a:cubicBezTo>
                  <a:cubicBezTo>
                    <a:pt x="686" y="340"/>
                    <a:pt x="686" y="340"/>
                    <a:pt x="686" y="340"/>
                  </a:cubicBezTo>
                  <a:cubicBezTo>
                    <a:pt x="671" y="326"/>
                    <a:pt x="671" y="326"/>
                    <a:pt x="671" y="326"/>
                  </a:cubicBezTo>
                  <a:lnTo>
                    <a:pt x="643" y="333"/>
                  </a:lnTo>
                  <a:close/>
                  <a:moveTo>
                    <a:pt x="608" y="342"/>
                  </a:moveTo>
                  <a:cubicBezTo>
                    <a:pt x="624" y="356"/>
                    <a:pt x="624" y="356"/>
                    <a:pt x="624" y="356"/>
                  </a:cubicBezTo>
                  <a:cubicBezTo>
                    <a:pt x="651" y="349"/>
                    <a:pt x="651" y="349"/>
                    <a:pt x="651" y="349"/>
                  </a:cubicBezTo>
                  <a:cubicBezTo>
                    <a:pt x="636" y="335"/>
                    <a:pt x="636" y="335"/>
                    <a:pt x="636" y="335"/>
                  </a:cubicBezTo>
                  <a:lnTo>
                    <a:pt x="608" y="342"/>
                  </a:lnTo>
                  <a:close/>
                  <a:moveTo>
                    <a:pt x="573" y="351"/>
                  </a:moveTo>
                  <a:cubicBezTo>
                    <a:pt x="589" y="364"/>
                    <a:pt x="589" y="364"/>
                    <a:pt x="589" y="364"/>
                  </a:cubicBezTo>
                  <a:cubicBezTo>
                    <a:pt x="616" y="358"/>
                    <a:pt x="616" y="358"/>
                    <a:pt x="616" y="358"/>
                  </a:cubicBezTo>
                  <a:cubicBezTo>
                    <a:pt x="601" y="344"/>
                    <a:pt x="601" y="344"/>
                    <a:pt x="601" y="344"/>
                  </a:cubicBezTo>
                  <a:lnTo>
                    <a:pt x="573" y="351"/>
                  </a:lnTo>
                  <a:close/>
                  <a:moveTo>
                    <a:pt x="538" y="360"/>
                  </a:moveTo>
                  <a:cubicBezTo>
                    <a:pt x="554" y="373"/>
                    <a:pt x="554" y="373"/>
                    <a:pt x="554" y="373"/>
                  </a:cubicBezTo>
                  <a:cubicBezTo>
                    <a:pt x="581" y="367"/>
                    <a:pt x="581" y="367"/>
                    <a:pt x="581" y="367"/>
                  </a:cubicBezTo>
                  <a:cubicBezTo>
                    <a:pt x="566" y="353"/>
                    <a:pt x="566" y="353"/>
                    <a:pt x="566" y="353"/>
                  </a:cubicBezTo>
                  <a:lnTo>
                    <a:pt x="538" y="360"/>
                  </a:lnTo>
                  <a:close/>
                  <a:moveTo>
                    <a:pt x="503" y="369"/>
                  </a:moveTo>
                  <a:cubicBezTo>
                    <a:pt x="519" y="383"/>
                    <a:pt x="519" y="383"/>
                    <a:pt x="519" y="383"/>
                  </a:cubicBezTo>
                  <a:cubicBezTo>
                    <a:pt x="546" y="376"/>
                    <a:pt x="546" y="376"/>
                    <a:pt x="546" y="376"/>
                  </a:cubicBezTo>
                  <a:cubicBezTo>
                    <a:pt x="531" y="362"/>
                    <a:pt x="531" y="362"/>
                    <a:pt x="531" y="362"/>
                  </a:cubicBezTo>
                  <a:lnTo>
                    <a:pt x="503" y="369"/>
                  </a:lnTo>
                  <a:close/>
                  <a:moveTo>
                    <a:pt x="468" y="378"/>
                  </a:moveTo>
                  <a:cubicBezTo>
                    <a:pt x="484" y="392"/>
                    <a:pt x="484" y="392"/>
                    <a:pt x="484" y="392"/>
                  </a:cubicBezTo>
                  <a:cubicBezTo>
                    <a:pt x="511" y="385"/>
                    <a:pt x="511" y="385"/>
                    <a:pt x="511" y="385"/>
                  </a:cubicBezTo>
                  <a:cubicBezTo>
                    <a:pt x="496" y="371"/>
                    <a:pt x="496" y="371"/>
                    <a:pt x="496" y="371"/>
                  </a:cubicBezTo>
                  <a:lnTo>
                    <a:pt x="468" y="378"/>
                  </a:lnTo>
                  <a:close/>
                  <a:moveTo>
                    <a:pt x="433" y="387"/>
                  </a:moveTo>
                  <a:cubicBezTo>
                    <a:pt x="450" y="401"/>
                    <a:pt x="450" y="401"/>
                    <a:pt x="450" y="401"/>
                  </a:cubicBezTo>
                  <a:cubicBezTo>
                    <a:pt x="476" y="394"/>
                    <a:pt x="476" y="394"/>
                    <a:pt x="476" y="394"/>
                  </a:cubicBezTo>
                  <a:cubicBezTo>
                    <a:pt x="461" y="380"/>
                    <a:pt x="461" y="380"/>
                    <a:pt x="461" y="380"/>
                  </a:cubicBezTo>
                  <a:lnTo>
                    <a:pt x="433" y="387"/>
                  </a:lnTo>
                  <a:close/>
                  <a:moveTo>
                    <a:pt x="398" y="396"/>
                  </a:moveTo>
                  <a:cubicBezTo>
                    <a:pt x="415" y="410"/>
                    <a:pt x="415" y="410"/>
                    <a:pt x="415" y="410"/>
                  </a:cubicBezTo>
                  <a:cubicBezTo>
                    <a:pt x="441" y="403"/>
                    <a:pt x="441" y="403"/>
                    <a:pt x="441" y="403"/>
                  </a:cubicBezTo>
                  <a:cubicBezTo>
                    <a:pt x="426" y="389"/>
                    <a:pt x="426" y="389"/>
                    <a:pt x="426" y="389"/>
                  </a:cubicBezTo>
                  <a:lnTo>
                    <a:pt x="398" y="396"/>
                  </a:lnTo>
                  <a:close/>
                  <a:moveTo>
                    <a:pt x="363" y="405"/>
                  </a:moveTo>
                  <a:cubicBezTo>
                    <a:pt x="380" y="419"/>
                    <a:pt x="380" y="419"/>
                    <a:pt x="380" y="419"/>
                  </a:cubicBezTo>
                  <a:cubicBezTo>
                    <a:pt x="407" y="412"/>
                    <a:pt x="407" y="412"/>
                    <a:pt x="407" y="412"/>
                  </a:cubicBezTo>
                  <a:cubicBezTo>
                    <a:pt x="391" y="398"/>
                    <a:pt x="391" y="398"/>
                    <a:pt x="391" y="398"/>
                  </a:cubicBezTo>
                  <a:lnTo>
                    <a:pt x="363" y="405"/>
                  </a:lnTo>
                  <a:close/>
                  <a:moveTo>
                    <a:pt x="328" y="415"/>
                  </a:moveTo>
                  <a:cubicBezTo>
                    <a:pt x="346" y="428"/>
                    <a:pt x="346" y="428"/>
                    <a:pt x="346" y="428"/>
                  </a:cubicBezTo>
                  <a:cubicBezTo>
                    <a:pt x="372" y="421"/>
                    <a:pt x="372" y="421"/>
                    <a:pt x="372" y="421"/>
                  </a:cubicBezTo>
                  <a:cubicBezTo>
                    <a:pt x="357" y="407"/>
                    <a:pt x="357" y="407"/>
                    <a:pt x="357" y="407"/>
                  </a:cubicBezTo>
                  <a:lnTo>
                    <a:pt x="328" y="415"/>
                  </a:lnTo>
                  <a:close/>
                  <a:moveTo>
                    <a:pt x="295" y="422"/>
                  </a:moveTo>
                  <a:cubicBezTo>
                    <a:pt x="305" y="421"/>
                    <a:pt x="312" y="420"/>
                    <a:pt x="318" y="417"/>
                  </a:cubicBezTo>
                  <a:cubicBezTo>
                    <a:pt x="324" y="423"/>
                    <a:pt x="329" y="425"/>
                    <a:pt x="336" y="430"/>
                  </a:cubicBezTo>
                  <a:cubicBezTo>
                    <a:pt x="331" y="432"/>
                    <a:pt x="326" y="433"/>
                    <a:pt x="321" y="434"/>
                  </a:cubicBezTo>
                  <a:cubicBezTo>
                    <a:pt x="307" y="431"/>
                    <a:pt x="301" y="429"/>
                    <a:pt x="295" y="422"/>
                  </a:cubicBezTo>
                  <a:close/>
                  <a:moveTo>
                    <a:pt x="738" y="302"/>
                  </a:moveTo>
                  <a:cubicBezTo>
                    <a:pt x="742" y="309"/>
                    <a:pt x="749" y="313"/>
                    <a:pt x="753" y="321"/>
                  </a:cubicBezTo>
                  <a:cubicBezTo>
                    <a:pt x="759" y="322"/>
                    <a:pt x="765" y="323"/>
                    <a:pt x="771" y="323"/>
                  </a:cubicBezTo>
                  <a:cubicBezTo>
                    <a:pt x="772" y="317"/>
                    <a:pt x="770" y="316"/>
                    <a:pt x="771" y="309"/>
                  </a:cubicBezTo>
                  <a:cubicBezTo>
                    <a:pt x="761" y="309"/>
                    <a:pt x="750" y="305"/>
                    <a:pt x="738" y="302"/>
                  </a:cubicBezTo>
                  <a:close/>
                  <a:moveTo>
                    <a:pt x="778" y="310"/>
                  </a:moveTo>
                  <a:cubicBezTo>
                    <a:pt x="777" y="324"/>
                    <a:pt x="777" y="324"/>
                    <a:pt x="777" y="324"/>
                  </a:cubicBezTo>
                  <a:cubicBezTo>
                    <a:pt x="799" y="328"/>
                    <a:pt x="799" y="328"/>
                    <a:pt x="799" y="328"/>
                  </a:cubicBezTo>
                  <a:cubicBezTo>
                    <a:pt x="802" y="314"/>
                    <a:pt x="802" y="314"/>
                    <a:pt x="802" y="314"/>
                  </a:cubicBezTo>
                  <a:lnTo>
                    <a:pt x="778" y="310"/>
                  </a:lnTo>
                  <a:close/>
                  <a:moveTo>
                    <a:pt x="807" y="315"/>
                  </a:moveTo>
                  <a:cubicBezTo>
                    <a:pt x="805" y="329"/>
                    <a:pt x="805" y="329"/>
                    <a:pt x="805" y="329"/>
                  </a:cubicBezTo>
                  <a:cubicBezTo>
                    <a:pt x="829" y="332"/>
                    <a:pt x="829" y="332"/>
                    <a:pt x="829" y="332"/>
                  </a:cubicBezTo>
                  <a:cubicBezTo>
                    <a:pt x="831" y="319"/>
                    <a:pt x="831" y="319"/>
                    <a:pt x="831" y="319"/>
                  </a:cubicBezTo>
                  <a:lnTo>
                    <a:pt x="807" y="315"/>
                  </a:lnTo>
                  <a:close/>
                  <a:moveTo>
                    <a:pt x="836" y="320"/>
                  </a:moveTo>
                  <a:cubicBezTo>
                    <a:pt x="834" y="333"/>
                    <a:pt x="834" y="333"/>
                    <a:pt x="834" y="333"/>
                  </a:cubicBezTo>
                  <a:cubicBezTo>
                    <a:pt x="858" y="336"/>
                    <a:pt x="858" y="336"/>
                    <a:pt x="858" y="336"/>
                  </a:cubicBezTo>
                  <a:cubicBezTo>
                    <a:pt x="860" y="322"/>
                    <a:pt x="860" y="322"/>
                    <a:pt x="860" y="322"/>
                  </a:cubicBezTo>
                  <a:lnTo>
                    <a:pt x="836" y="320"/>
                  </a:lnTo>
                  <a:close/>
                  <a:moveTo>
                    <a:pt x="866" y="322"/>
                  </a:moveTo>
                  <a:cubicBezTo>
                    <a:pt x="864" y="336"/>
                    <a:pt x="864" y="336"/>
                    <a:pt x="864" y="336"/>
                  </a:cubicBezTo>
                  <a:cubicBezTo>
                    <a:pt x="888" y="338"/>
                    <a:pt x="888" y="338"/>
                    <a:pt x="888" y="338"/>
                  </a:cubicBezTo>
                  <a:cubicBezTo>
                    <a:pt x="891" y="325"/>
                    <a:pt x="891" y="325"/>
                    <a:pt x="891" y="325"/>
                  </a:cubicBezTo>
                  <a:lnTo>
                    <a:pt x="866" y="322"/>
                  </a:lnTo>
                  <a:close/>
                  <a:moveTo>
                    <a:pt x="928" y="327"/>
                  </a:moveTo>
                  <a:cubicBezTo>
                    <a:pt x="924" y="340"/>
                    <a:pt x="924" y="340"/>
                    <a:pt x="924" y="340"/>
                  </a:cubicBezTo>
                  <a:cubicBezTo>
                    <a:pt x="948" y="343"/>
                    <a:pt x="948" y="343"/>
                    <a:pt x="948" y="343"/>
                  </a:cubicBezTo>
                  <a:cubicBezTo>
                    <a:pt x="952" y="330"/>
                    <a:pt x="952" y="330"/>
                    <a:pt x="952" y="330"/>
                  </a:cubicBezTo>
                  <a:lnTo>
                    <a:pt x="928" y="327"/>
                  </a:lnTo>
                  <a:close/>
                  <a:moveTo>
                    <a:pt x="897" y="325"/>
                  </a:moveTo>
                  <a:cubicBezTo>
                    <a:pt x="894" y="338"/>
                    <a:pt x="894" y="338"/>
                    <a:pt x="894" y="338"/>
                  </a:cubicBezTo>
                  <a:cubicBezTo>
                    <a:pt x="918" y="341"/>
                    <a:pt x="918" y="341"/>
                    <a:pt x="918" y="341"/>
                  </a:cubicBezTo>
                  <a:cubicBezTo>
                    <a:pt x="921" y="327"/>
                    <a:pt x="921" y="327"/>
                    <a:pt x="921" y="327"/>
                  </a:cubicBezTo>
                  <a:lnTo>
                    <a:pt x="897" y="325"/>
                  </a:lnTo>
                  <a:close/>
                  <a:moveTo>
                    <a:pt x="959" y="329"/>
                  </a:moveTo>
                  <a:cubicBezTo>
                    <a:pt x="954" y="343"/>
                    <a:pt x="954" y="343"/>
                    <a:pt x="954" y="343"/>
                  </a:cubicBezTo>
                  <a:cubicBezTo>
                    <a:pt x="978" y="345"/>
                    <a:pt x="978" y="345"/>
                    <a:pt x="978" y="345"/>
                  </a:cubicBezTo>
                  <a:cubicBezTo>
                    <a:pt x="983" y="332"/>
                    <a:pt x="983" y="332"/>
                    <a:pt x="983" y="332"/>
                  </a:cubicBezTo>
                  <a:lnTo>
                    <a:pt x="959" y="329"/>
                  </a:lnTo>
                  <a:close/>
                  <a:moveTo>
                    <a:pt x="989" y="332"/>
                  </a:moveTo>
                  <a:cubicBezTo>
                    <a:pt x="984" y="345"/>
                    <a:pt x="984" y="345"/>
                    <a:pt x="984" y="345"/>
                  </a:cubicBezTo>
                  <a:cubicBezTo>
                    <a:pt x="1008" y="348"/>
                    <a:pt x="1008" y="348"/>
                    <a:pt x="1008" y="348"/>
                  </a:cubicBezTo>
                  <a:cubicBezTo>
                    <a:pt x="1013" y="335"/>
                    <a:pt x="1013" y="335"/>
                    <a:pt x="1013" y="335"/>
                  </a:cubicBezTo>
                  <a:lnTo>
                    <a:pt x="989" y="332"/>
                  </a:lnTo>
                  <a:close/>
                  <a:moveTo>
                    <a:pt x="1020" y="335"/>
                  </a:moveTo>
                  <a:cubicBezTo>
                    <a:pt x="1014" y="348"/>
                    <a:pt x="1014" y="348"/>
                    <a:pt x="1014" y="348"/>
                  </a:cubicBezTo>
                  <a:cubicBezTo>
                    <a:pt x="1038" y="351"/>
                    <a:pt x="1038" y="351"/>
                    <a:pt x="1038" y="351"/>
                  </a:cubicBezTo>
                  <a:cubicBezTo>
                    <a:pt x="1044" y="338"/>
                    <a:pt x="1044" y="338"/>
                    <a:pt x="1044" y="338"/>
                  </a:cubicBezTo>
                  <a:lnTo>
                    <a:pt x="1020" y="335"/>
                  </a:lnTo>
                  <a:close/>
                  <a:moveTo>
                    <a:pt x="1051" y="338"/>
                  </a:moveTo>
                  <a:cubicBezTo>
                    <a:pt x="1045" y="350"/>
                    <a:pt x="1045" y="350"/>
                    <a:pt x="1045" y="350"/>
                  </a:cubicBezTo>
                  <a:cubicBezTo>
                    <a:pt x="1069" y="352"/>
                    <a:pt x="1069" y="352"/>
                    <a:pt x="1069" y="352"/>
                  </a:cubicBezTo>
                  <a:cubicBezTo>
                    <a:pt x="1077" y="341"/>
                    <a:pt x="1077" y="341"/>
                    <a:pt x="1077" y="341"/>
                  </a:cubicBezTo>
                  <a:lnTo>
                    <a:pt x="1051" y="338"/>
                  </a:lnTo>
                  <a:close/>
                  <a:moveTo>
                    <a:pt x="1087" y="341"/>
                  </a:moveTo>
                  <a:cubicBezTo>
                    <a:pt x="1076" y="352"/>
                    <a:pt x="1076" y="352"/>
                    <a:pt x="1076" y="352"/>
                  </a:cubicBezTo>
                  <a:cubicBezTo>
                    <a:pt x="1099" y="355"/>
                    <a:pt x="1099" y="355"/>
                    <a:pt x="1099" y="355"/>
                  </a:cubicBezTo>
                  <a:cubicBezTo>
                    <a:pt x="1110" y="343"/>
                    <a:pt x="1110" y="343"/>
                    <a:pt x="1110" y="343"/>
                  </a:cubicBezTo>
                  <a:lnTo>
                    <a:pt x="1087" y="341"/>
                  </a:lnTo>
                  <a:close/>
                  <a:moveTo>
                    <a:pt x="1120" y="343"/>
                  </a:moveTo>
                  <a:cubicBezTo>
                    <a:pt x="1110" y="355"/>
                    <a:pt x="1110" y="355"/>
                    <a:pt x="1110" y="355"/>
                  </a:cubicBezTo>
                  <a:cubicBezTo>
                    <a:pt x="1133" y="357"/>
                    <a:pt x="1133" y="357"/>
                    <a:pt x="1133" y="357"/>
                  </a:cubicBezTo>
                  <a:cubicBezTo>
                    <a:pt x="1143" y="345"/>
                    <a:pt x="1143" y="345"/>
                    <a:pt x="1143" y="345"/>
                  </a:cubicBezTo>
                  <a:lnTo>
                    <a:pt x="1120" y="343"/>
                  </a:lnTo>
                  <a:close/>
                  <a:moveTo>
                    <a:pt x="1157" y="344"/>
                  </a:moveTo>
                  <a:cubicBezTo>
                    <a:pt x="1147" y="355"/>
                    <a:pt x="1147" y="355"/>
                    <a:pt x="1147" y="355"/>
                  </a:cubicBezTo>
                  <a:cubicBezTo>
                    <a:pt x="1170" y="358"/>
                    <a:pt x="1170" y="358"/>
                    <a:pt x="1170" y="358"/>
                  </a:cubicBezTo>
                  <a:cubicBezTo>
                    <a:pt x="1180" y="345"/>
                    <a:pt x="1180" y="345"/>
                    <a:pt x="1180" y="345"/>
                  </a:cubicBezTo>
                  <a:lnTo>
                    <a:pt x="1157" y="344"/>
                  </a:lnTo>
                  <a:close/>
                  <a:moveTo>
                    <a:pt x="1193" y="347"/>
                  </a:moveTo>
                  <a:cubicBezTo>
                    <a:pt x="1182" y="358"/>
                    <a:pt x="1182" y="358"/>
                    <a:pt x="1182" y="358"/>
                  </a:cubicBezTo>
                  <a:cubicBezTo>
                    <a:pt x="1205" y="360"/>
                    <a:pt x="1205" y="360"/>
                    <a:pt x="1205" y="360"/>
                  </a:cubicBezTo>
                  <a:cubicBezTo>
                    <a:pt x="1216" y="348"/>
                    <a:pt x="1216" y="348"/>
                    <a:pt x="1216" y="348"/>
                  </a:cubicBezTo>
                  <a:lnTo>
                    <a:pt x="1193" y="347"/>
                  </a:lnTo>
                  <a:close/>
                  <a:moveTo>
                    <a:pt x="1231" y="350"/>
                  </a:moveTo>
                  <a:cubicBezTo>
                    <a:pt x="1227" y="356"/>
                    <a:pt x="1223" y="357"/>
                    <a:pt x="1217" y="363"/>
                  </a:cubicBezTo>
                  <a:cubicBezTo>
                    <a:pt x="1225" y="363"/>
                    <a:pt x="1226" y="363"/>
                    <a:pt x="1234" y="364"/>
                  </a:cubicBezTo>
                  <a:cubicBezTo>
                    <a:pt x="1243" y="360"/>
                    <a:pt x="1257" y="357"/>
                    <a:pt x="1265" y="348"/>
                  </a:cubicBezTo>
                  <a:cubicBezTo>
                    <a:pt x="1254" y="349"/>
                    <a:pt x="1242" y="349"/>
                    <a:pt x="1231" y="350"/>
                  </a:cubicBezTo>
                  <a:close/>
                  <a:moveTo>
                    <a:pt x="320" y="506"/>
                  </a:moveTo>
                  <a:cubicBezTo>
                    <a:pt x="320" y="489"/>
                    <a:pt x="321" y="472"/>
                    <a:pt x="321" y="455"/>
                  </a:cubicBezTo>
                  <a:cubicBezTo>
                    <a:pt x="323" y="455"/>
                    <a:pt x="324" y="455"/>
                    <a:pt x="325" y="455"/>
                  </a:cubicBezTo>
                  <a:cubicBezTo>
                    <a:pt x="326" y="454"/>
                    <a:pt x="327" y="453"/>
                    <a:pt x="329" y="453"/>
                  </a:cubicBezTo>
                  <a:cubicBezTo>
                    <a:pt x="330" y="452"/>
                    <a:pt x="332" y="451"/>
                    <a:pt x="334" y="451"/>
                  </a:cubicBezTo>
                  <a:cubicBezTo>
                    <a:pt x="335" y="449"/>
                    <a:pt x="335" y="448"/>
                    <a:pt x="335" y="447"/>
                  </a:cubicBezTo>
                  <a:cubicBezTo>
                    <a:pt x="338" y="447"/>
                    <a:pt x="340" y="447"/>
                    <a:pt x="342" y="447"/>
                  </a:cubicBezTo>
                  <a:cubicBezTo>
                    <a:pt x="342" y="449"/>
                    <a:pt x="343" y="450"/>
                    <a:pt x="344" y="451"/>
                  </a:cubicBezTo>
                  <a:cubicBezTo>
                    <a:pt x="345" y="451"/>
                    <a:pt x="345" y="451"/>
                    <a:pt x="346" y="451"/>
                  </a:cubicBezTo>
                  <a:cubicBezTo>
                    <a:pt x="346" y="468"/>
                    <a:pt x="345" y="485"/>
                    <a:pt x="344" y="502"/>
                  </a:cubicBezTo>
                  <a:cubicBezTo>
                    <a:pt x="343" y="502"/>
                    <a:pt x="341" y="502"/>
                    <a:pt x="340" y="503"/>
                  </a:cubicBezTo>
                  <a:cubicBezTo>
                    <a:pt x="339" y="501"/>
                    <a:pt x="338" y="500"/>
                    <a:pt x="338" y="499"/>
                  </a:cubicBezTo>
                  <a:cubicBezTo>
                    <a:pt x="337" y="492"/>
                    <a:pt x="336" y="492"/>
                    <a:pt x="334" y="499"/>
                  </a:cubicBezTo>
                  <a:cubicBezTo>
                    <a:pt x="334" y="501"/>
                    <a:pt x="334" y="502"/>
                    <a:pt x="333" y="504"/>
                  </a:cubicBezTo>
                  <a:cubicBezTo>
                    <a:pt x="331" y="504"/>
                    <a:pt x="329" y="505"/>
                    <a:pt x="327" y="505"/>
                  </a:cubicBezTo>
                  <a:cubicBezTo>
                    <a:pt x="327" y="504"/>
                    <a:pt x="327" y="502"/>
                    <a:pt x="326" y="501"/>
                  </a:cubicBezTo>
                  <a:cubicBezTo>
                    <a:pt x="324" y="492"/>
                    <a:pt x="323" y="498"/>
                    <a:pt x="322" y="502"/>
                  </a:cubicBezTo>
                  <a:cubicBezTo>
                    <a:pt x="321" y="503"/>
                    <a:pt x="320" y="505"/>
                    <a:pt x="320" y="506"/>
                  </a:cubicBezTo>
                  <a:close/>
                  <a:moveTo>
                    <a:pt x="356" y="447"/>
                  </a:moveTo>
                  <a:cubicBezTo>
                    <a:pt x="355" y="465"/>
                    <a:pt x="355" y="482"/>
                    <a:pt x="355" y="500"/>
                  </a:cubicBezTo>
                  <a:cubicBezTo>
                    <a:pt x="355" y="500"/>
                    <a:pt x="356" y="500"/>
                    <a:pt x="357" y="500"/>
                  </a:cubicBezTo>
                  <a:cubicBezTo>
                    <a:pt x="355" y="498"/>
                    <a:pt x="356" y="497"/>
                    <a:pt x="358" y="495"/>
                  </a:cubicBezTo>
                  <a:cubicBezTo>
                    <a:pt x="359" y="485"/>
                    <a:pt x="361" y="485"/>
                    <a:pt x="362" y="494"/>
                  </a:cubicBezTo>
                  <a:cubicBezTo>
                    <a:pt x="364" y="495"/>
                    <a:pt x="365" y="497"/>
                    <a:pt x="364" y="499"/>
                  </a:cubicBezTo>
                  <a:cubicBezTo>
                    <a:pt x="366" y="499"/>
                    <a:pt x="368" y="498"/>
                    <a:pt x="370" y="498"/>
                  </a:cubicBezTo>
                  <a:cubicBezTo>
                    <a:pt x="369" y="496"/>
                    <a:pt x="369" y="494"/>
                    <a:pt x="371" y="492"/>
                  </a:cubicBezTo>
                  <a:cubicBezTo>
                    <a:pt x="372" y="483"/>
                    <a:pt x="373" y="483"/>
                    <a:pt x="374" y="492"/>
                  </a:cubicBezTo>
                  <a:cubicBezTo>
                    <a:pt x="376" y="493"/>
                    <a:pt x="376" y="494"/>
                    <a:pt x="376" y="496"/>
                  </a:cubicBezTo>
                  <a:cubicBezTo>
                    <a:pt x="377" y="496"/>
                    <a:pt x="378" y="496"/>
                    <a:pt x="380" y="496"/>
                  </a:cubicBezTo>
                  <a:cubicBezTo>
                    <a:pt x="380" y="477"/>
                    <a:pt x="381" y="458"/>
                    <a:pt x="382" y="439"/>
                  </a:cubicBezTo>
                  <a:cubicBezTo>
                    <a:pt x="381" y="439"/>
                    <a:pt x="381" y="439"/>
                    <a:pt x="380" y="438"/>
                  </a:cubicBezTo>
                  <a:cubicBezTo>
                    <a:pt x="379" y="437"/>
                    <a:pt x="379" y="436"/>
                    <a:pt x="378" y="435"/>
                  </a:cubicBezTo>
                  <a:cubicBezTo>
                    <a:pt x="378" y="435"/>
                    <a:pt x="378" y="434"/>
                    <a:pt x="378" y="433"/>
                  </a:cubicBezTo>
                  <a:cubicBezTo>
                    <a:pt x="372" y="434"/>
                    <a:pt x="367" y="435"/>
                    <a:pt x="362" y="436"/>
                  </a:cubicBezTo>
                  <a:cubicBezTo>
                    <a:pt x="361" y="438"/>
                    <a:pt x="360" y="440"/>
                    <a:pt x="360" y="442"/>
                  </a:cubicBezTo>
                  <a:cubicBezTo>
                    <a:pt x="358" y="443"/>
                    <a:pt x="357" y="444"/>
                    <a:pt x="356" y="447"/>
                  </a:cubicBezTo>
                  <a:close/>
                  <a:moveTo>
                    <a:pt x="391" y="441"/>
                  </a:moveTo>
                  <a:cubicBezTo>
                    <a:pt x="391" y="458"/>
                    <a:pt x="390" y="476"/>
                    <a:pt x="390" y="494"/>
                  </a:cubicBezTo>
                  <a:cubicBezTo>
                    <a:pt x="391" y="494"/>
                    <a:pt x="391" y="493"/>
                    <a:pt x="392" y="493"/>
                  </a:cubicBezTo>
                  <a:cubicBezTo>
                    <a:pt x="391" y="492"/>
                    <a:pt x="391" y="490"/>
                    <a:pt x="393" y="489"/>
                  </a:cubicBezTo>
                  <a:cubicBezTo>
                    <a:pt x="394" y="479"/>
                    <a:pt x="396" y="479"/>
                    <a:pt x="398" y="488"/>
                  </a:cubicBezTo>
                  <a:cubicBezTo>
                    <a:pt x="399" y="489"/>
                    <a:pt x="400" y="491"/>
                    <a:pt x="399" y="493"/>
                  </a:cubicBezTo>
                  <a:cubicBezTo>
                    <a:pt x="401" y="492"/>
                    <a:pt x="406" y="492"/>
                    <a:pt x="408" y="492"/>
                  </a:cubicBezTo>
                  <a:cubicBezTo>
                    <a:pt x="407" y="489"/>
                    <a:pt x="407" y="487"/>
                    <a:pt x="409" y="485"/>
                  </a:cubicBezTo>
                  <a:cubicBezTo>
                    <a:pt x="410" y="477"/>
                    <a:pt x="411" y="477"/>
                    <a:pt x="413" y="486"/>
                  </a:cubicBezTo>
                  <a:cubicBezTo>
                    <a:pt x="414" y="487"/>
                    <a:pt x="414" y="488"/>
                    <a:pt x="414" y="490"/>
                  </a:cubicBezTo>
                  <a:cubicBezTo>
                    <a:pt x="415" y="489"/>
                    <a:pt x="417" y="489"/>
                    <a:pt x="418" y="489"/>
                  </a:cubicBezTo>
                  <a:cubicBezTo>
                    <a:pt x="419" y="470"/>
                    <a:pt x="420" y="452"/>
                    <a:pt x="420" y="433"/>
                  </a:cubicBezTo>
                  <a:cubicBezTo>
                    <a:pt x="420" y="433"/>
                    <a:pt x="419" y="432"/>
                    <a:pt x="418" y="432"/>
                  </a:cubicBezTo>
                  <a:cubicBezTo>
                    <a:pt x="417" y="431"/>
                    <a:pt x="417" y="430"/>
                    <a:pt x="416" y="429"/>
                  </a:cubicBezTo>
                  <a:cubicBezTo>
                    <a:pt x="416" y="428"/>
                    <a:pt x="416" y="427"/>
                    <a:pt x="416" y="427"/>
                  </a:cubicBezTo>
                  <a:cubicBezTo>
                    <a:pt x="411" y="428"/>
                    <a:pt x="402" y="429"/>
                    <a:pt x="397" y="430"/>
                  </a:cubicBezTo>
                  <a:cubicBezTo>
                    <a:pt x="396" y="432"/>
                    <a:pt x="395" y="434"/>
                    <a:pt x="395" y="435"/>
                  </a:cubicBezTo>
                  <a:cubicBezTo>
                    <a:pt x="393" y="436"/>
                    <a:pt x="392" y="438"/>
                    <a:pt x="391" y="441"/>
                  </a:cubicBezTo>
                  <a:close/>
                  <a:moveTo>
                    <a:pt x="430" y="429"/>
                  </a:moveTo>
                  <a:cubicBezTo>
                    <a:pt x="430" y="447"/>
                    <a:pt x="429" y="469"/>
                    <a:pt x="429" y="486"/>
                  </a:cubicBezTo>
                  <a:cubicBezTo>
                    <a:pt x="430" y="486"/>
                    <a:pt x="430" y="486"/>
                    <a:pt x="431" y="486"/>
                  </a:cubicBezTo>
                  <a:cubicBezTo>
                    <a:pt x="430" y="484"/>
                    <a:pt x="430" y="483"/>
                    <a:pt x="432" y="481"/>
                  </a:cubicBezTo>
                  <a:cubicBezTo>
                    <a:pt x="433" y="472"/>
                    <a:pt x="435" y="471"/>
                    <a:pt x="437" y="480"/>
                  </a:cubicBezTo>
                  <a:cubicBezTo>
                    <a:pt x="438" y="482"/>
                    <a:pt x="439" y="483"/>
                    <a:pt x="438" y="485"/>
                  </a:cubicBezTo>
                  <a:cubicBezTo>
                    <a:pt x="440" y="485"/>
                    <a:pt x="447" y="484"/>
                    <a:pt x="449" y="484"/>
                  </a:cubicBezTo>
                  <a:cubicBezTo>
                    <a:pt x="449" y="481"/>
                    <a:pt x="449" y="479"/>
                    <a:pt x="450" y="477"/>
                  </a:cubicBezTo>
                  <a:cubicBezTo>
                    <a:pt x="452" y="469"/>
                    <a:pt x="453" y="469"/>
                    <a:pt x="454" y="478"/>
                  </a:cubicBezTo>
                  <a:cubicBezTo>
                    <a:pt x="455" y="479"/>
                    <a:pt x="456" y="480"/>
                    <a:pt x="456" y="482"/>
                  </a:cubicBezTo>
                  <a:cubicBezTo>
                    <a:pt x="457" y="481"/>
                    <a:pt x="458" y="481"/>
                    <a:pt x="459" y="481"/>
                  </a:cubicBezTo>
                  <a:cubicBezTo>
                    <a:pt x="460" y="462"/>
                    <a:pt x="460" y="440"/>
                    <a:pt x="461" y="421"/>
                  </a:cubicBezTo>
                  <a:cubicBezTo>
                    <a:pt x="460" y="421"/>
                    <a:pt x="459" y="421"/>
                    <a:pt x="458" y="420"/>
                  </a:cubicBezTo>
                  <a:cubicBezTo>
                    <a:pt x="458" y="419"/>
                    <a:pt x="457" y="418"/>
                    <a:pt x="457" y="417"/>
                  </a:cubicBezTo>
                  <a:cubicBezTo>
                    <a:pt x="457" y="417"/>
                    <a:pt x="456" y="416"/>
                    <a:pt x="456" y="415"/>
                  </a:cubicBezTo>
                  <a:cubicBezTo>
                    <a:pt x="451" y="416"/>
                    <a:pt x="441" y="417"/>
                    <a:pt x="436" y="418"/>
                  </a:cubicBezTo>
                  <a:cubicBezTo>
                    <a:pt x="435" y="420"/>
                    <a:pt x="434" y="422"/>
                    <a:pt x="434" y="424"/>
                  </a:cubicBezTo>
                  <a:cubicBezTo>
                    <a:pt x="432" y="425"/>
                    <a:pt x="431" y="427"/>
                    <a:pt x="430" y="429"/>
                  </a:cubicBezTo>
                  <a:close/>
                  <a:moveTo>
                    <a:pt x="471" y="422"/>
                  </a:moveTo>
                  <a:cubicBezTo>
                    <a:pt x="470" y="440"/>
                    <a:pt x="470" y="462"/>
                    <a:pt x="470" y="480"/>
                  </a:cubicBezTo>
                  <a:cubicBezTo>
                    <a:pt x="470" y="479"/>
                    <a:pt x="471" y="479"/>
                    <a:pt x="472" y="479"/>
                  </a:cubicBezTo>
                  <a:cubicBezTo>
                    <a:pt x="470" y="478"/>
                    <a:pt x="471" y="476"/>
                    <a:pt x="473" y="475"/>
                  </a:cubicBezTo>
                  <a:cubicBezTo>
                    <a:pt x="474" y="465"/>
                    <a:pt x="475" y="465"/>
                    <a:pt x="477" y="474"/>
                  </a:cubicBezTo>
                  <a:cubicBezTo>
                    <a:pt x="479" y="475"/>
                    <a:pt x="480" y="477"/>
                    <a:pt x="479" y="478"/>
                  </a:cubicBezTo>
                  <a:cubicBezTo>
                    <a:pt x="481" y="478"/>
                    <a:pt x="488" y="477"/>
                    <a:pt x="490" y="477"/>
                  </a:cubicBezTo>
                  <a:cubicBezTo>
                    <a:pt x="489" y="475"/>
                    <a:pt x="490" y="473"/>
                    <a:pt x="491" y="471"/>
                  </a:cubicBezTo>
                  <a:cubicBezTo>
                    <a:pt x="492" y="462"/>
                    <a:pt x="494" y="462"/>
                    <a:pt x="495" y="471"/>
                  </a:cubicBezTo>
                  <a:cubicBezTo>
                    <a:pt x="496" y="472"/>
                    <a:pt x="496" y="473"/>
                    <a:pt x="496" y="475"/>
                  </a:cubicBezTo>
                  <a:cubicBezTo>
                    <a:pt x="497" y="475"/>
                    <a:pt x="501" y="474"/>
                    <a:pt x="506" y="474"/>
                  </a:cubicBezTo>
                  <a:cubicBezTo>
                    <a:pt x="506" y="473"/>
                    <a:pt x="506" y="469"/>
                    <a:pt x="507" y="468"/>
                  </a:cubicBezTo>
                  <a:cubicBezTo>
                    <a:pt x="506" y="462"/>
                    <a:pt x="510" y="458"/>
                    <a:pt x="510" y="468"/>
                  </a:cubicBezTo>
                  <a:cubicBezTo>
                    <a:pt x="511" y="468"/>
                    <a:pt x="513" y="472"/>
                    <a:pt x="512" y="473"/>
                  </a:cubicBezTo>
                  <a:cubicBezTo>
                    <a:pt x="517" y="472"/>
                    <a:pt x="520" y="471"/>
                    <a:pt x="521" y="471"/>
                  </a:cubicBezTo>
                  <a:cubicBezTo>
                    <a:pt x="522" y="452"/>
                    <a:pt x="522" y="428"/>
                    <a:pt x="523" y="409"/>
                  </a:cubicBezTo>
                  <a:cubicBezTo>
                    <a:pt x="522" y="409"/>
                    <a:pt x="521" y="408"/>
                    <a:pt x="520" y="408"/>
                  </a:cubicBezTo>
                  <a:cubicBezTo>
                    <a:pt x="520" y="407"/>
                    <a:pt x="519" y="406"/>
                    <a:pt x="518" y="405"/>
                  </a:cubicBezTo>
                  <a:cubicBezTo>
                    <a:pt x="518" y="404"/>
                    <a:pt x="518" y="404"/>
                    <a:pt x="518" y="403"/>
                  </a:cubicBezTo>
                  <a:cubicBezTo>
                    <a:pt x="513" y="404"/>
                    <a:pt x="482" y="411"/>
                    <a:pt x="477" y="412"/>
                  </a:cubicBezTo>
                  <a:cubicBezTo>
                    <a:pt x="476" y="414"/>
                    <a:pt x="475" y="415"/>
                    <a:pt x="475" y="417"/>
                  </a:cubicBezTo>
                  <a:cubicBezTo>
                    <a:pt x="473" y="418"/>
                    <a:pt x="472" y="420"/>
                    <a:pt x="471" y="422"/>
                  </a:cubicBezTo>
                  <a:close/>
                  <a:moveTo>
                    <a:pt x="535" y="405"/>
                  </a:moveTo>
                  <a:cubicBezTo>
                    <a:pt x="534" y="423"/>
                    <a:pt x="534" y="451"/>
                    <a:pt x="533" y="469"/>
                  </a:cubicBezTo>
                  <a:cubicBezTo>
                    <a:pt x="534" y="469"/>
                    <a:pt x="535" y="468"/>
                    <a:pt x="536" y="468"/>
                  </a:cubicBezTo>
                  <a:cubicBezTo>
                    <a:pt x="534" y="467"/>
                    <a:pt x="535" y="465"/>
                    <a:pt x="537" y="464"/>
                  </a:cubicBezTo>
                  <a:cubicBezTo>
                    <a:pt x="538" y="454"/>
                    <a:pt x="539" y="454"/>
                    <a:pt x="541" y="463"/>
                  </a:cubicBezTo>
                  <a:cubicBezTo>
                    <a:pt x="543" y="464"/>
                    <a:pt x="543" y="466"/>
                    <a:pt x="543" y="468"/>
                  </a:cubicBezTo>
                  <a:cubicBezTo>
                    <a:pt x="545" y="467"/>
                    <a:pt x="559" y="465"/>
                    <a:pt x="561" y="464"/>
                  </a:cubicBezTo>
                  <a:cubicBezTo>
                    <a:pt x="560" y="462"/>
                    <a:pt x="560" y="460"/>
                    <a:pt x="562" y="458"/>
                  </a:cubicBezTo>
                  <a:cubicBezTo>
                    <a:pt x="563" y="450"/>
                    <a:pt x="564" y="450"/>
                    <a:pt x="565" y="458"/>
                  </a:cubicBezTo>
                  <a:cubicBezTo>
                    <a:pt x="567" y="459"/>
                    <a:pt x="567" y="461"/>
                    <a:pt x="567" y="462"/>
                  </a:cubicBezTo>
                  <a:cubicBezTo>
                    <a:pt x="568" y="462"/>
                    <a:pt x="569" y="462"/>
                    <a:pt x="571" y="462"/>
                  </a:cubicBezTo>
                  <a:cubicBezTo>
                    <a:pt x="571" y="443"/>
                    <a:pt x="571" y="415"/>
                    <a:pt x="572" y="396"/>
                  </a:cubicBezTo>
                  <a:cubicBezTo>
                    <a:pt x="571" y="395"/>
                    <a:pt x="571" y="395"/>
                    <a:pt x="570" y="395"/>
                  </a:cubicBezTo>
                  <a:cubicBezTo>
                    <a:pt x="569" y="394"/>
                    <a:pt x="569" y="393"/>
                    <a:pt x="568" y="392"/>
                  </a:cubicBezTo>
                  <a:cubicBezTo>
                    <a:pt x="568" y="391"/>
                    <a:pt x="568" y="391"/>
                    <a:pt x="568" y="390"/>
                  </a:cubicBezTo>
                  <a:cubicBezTo>
                    <a:pt x="562" y="391"/>
                    <a:pt x="546" y="394"/>
                    <a:pt x="541" y="395"/>
                  </a:cubicBezTo>
                  <a:cubicBezTo>
                    <a:pt x="539" y="397"/>
                    <a:pt x="539" y="398"/>
                    <a:pt x="539" y="400"/>
                  </a:cubicBezTo>
                  <a:cubicBezTo>
                    <a:pt x="537" y="401"/>
                    <a:pt x="535" y="403"/>
                    <a:pt x="535" y="405"/>
                  </a:cubicBezTo>
                  <a:close/>
                  <a:moveTo>
                    <a:pt x="584" y="396"/>
                  </a:moveTo>
                  <a:cubicBezTo>
                    <a:pt x="583" y="413"/>
                    <a:pt x="583" y="443"/>
                    <a:pt x="582" y="461"/>
                  </a:cubicBezTo>
                  <a:cubicBezTo>
                    <a:pt x="583" y="461"/>
                    <a:pt x="588" y="460"/>
                    <a:pt x="589" y="459"/>
                  </a:cubicBezTo>
                  <a:cubicBezTo>
                    <a:pt x="588" y="458"/>
                    <a:pt x="588" y="455"/>
                    <a:pt x="590" y="453"/>
                  </a:cubicBezTo>
                  <a:cubicBezTo>
                    <a:pt x="592" y="443"/>
                    <a:pt x="593" y="443"/>
                    <a:pt x="595" y="452"/>
                  </a:cubicBezTo>
                  <a:cubicBezTo>
                    <a:pt x="597" y="453"/>
                    <a:pt x="597" y="457"/>
                    <a:pt x="597" y="459"/>
                  </a:cubicBezTo>
                  <a:cubicBezTo>
                    <a:pt x="598" y="458"/>
                    <a:pt x="608" y="456"/>
                    <a:pt x="610" y="456"/>
                  </a:cubicBezTo>
                  <a:cubicBezTo>
                    <a:pt x="609" y="454"/>
                    <a:pt x="609" y="452"/>
                    <a:pt x="611" y="450"/>
                  </a:cubicBezTo>
                  <a:cubicBezTo>
                    <a:pt x="612" y="441"/>
                    <a:pt x="613" y="441"/>
                    <a:pt x="615" y="450"/>
                  </a:cubicBezTo>
                  <a:cubicBezTo>
                    <a:pt x="616" y="451"/>
                    <a:pt x="616" y="452"/>
                    <a:pt x="616" y="454"/>
                  </a:cubicBezTo>
                  <a:cubicBezTo>
                    <a:pt x="617" y="454"/>
                    <a:pt x="622" y="452"/>
                    <a:pt x="623" y="452"/>
                  </a:cubicBezTo>
                  <a:cubicBezTo>
                    <a:pt x="624" y="434"/>
                    <a:pt x="624" y="405"/>
                    <a:pt x="625" y="386"/>
                  </a:cubicBezTo>
                  <a:cubicBezTo>
                    <a:pt x="624" y="386"/>
                    <a:pt x="623" y="386"/>
                    <a:pt x="622" y="385"/>
                  </a:cubicBezTo>
                  <a:cubicBezTo>
                    <a:pt x="622" y="384"/>
                    <a:pt x="621" y="383"/>
                    <a:pt x="621" y="383"/>
                  </a:cubicBezTo>
                  <a:cubicBezTo>
                    <a:pt x="621" y="382"/>
                    <a:pt x="620" y="379"/>
                    <a:pt x="620" y="378"/>
                  </a:cubicBezTo>
                  <a:cubicBezTo>
                    <a:pt x="614" y="379"/>
                    <a:pt x="600" y="383"/>
                    <a:pt x="595" y="384"/>
                  </a:cubicBezTo>
                  <a:cubicBezTo>
                    <a:pt x="593" y="386"/>
                    <a:pt x="593" y="388"/>
                    <a:pt x="593" y="389"/>
                  </a:cubicBezTo>
                  <a:cubicBezTo>
                    <a:pt x="591" y="390"/>
                    <a:pt x="585" y="393"/>
                    <a:pt x="584" y="396"/>
                  </a:cubicBezTo>
                  <a:close/>
                  <a:moveTo>
                    <a:pt x="636" y="383"/>
                  </a:moveTo>
                  <a:cubicBezTo>
                    <a:pt x="635" y="401"/>
                    <a:pt x="635" y="434"/>
                    <a:pt x="635" y="451"/>
                  </a:cubicBezTo>
                  <a:cubicBezTo>
                    <a:pt x="635" y="451"/>
                    <a:pt x="641" y="450"/>
                    <a:pt x="642" y="450"/>
                  </a:cubicBezTo>
                  <a:cubicBezTo>
                    <a:pt x="640" y="448"/>
                    <a:pt x="641" y="445"/>
                    <a:pt x="643" y="444"/>
                  </a:cubicBezTo>
                  <a:cubicBezTo>
                    <a:pt x="644" y="434"/>
                    <a:pt x="646" y="434"/>
                    <a:pt x="648" y="443"/>
                  </a:cubicBezTo>
                  <a:cubicBezTo>
                    <a:pt x="649" y="444"/>
                    <a:pt x="650" y="447"/>
                    <a:pt x="649" y="449"/>
                  </a:cubicBezTo>
                  <a:cubicBezTo>
                    <a:pt x="651" y="449"/>
                    <a:pt x="660" y="447"/>
                    <a:pt x="662" y="446"/>
                  </a:cubicBezTo>
                  <a:cubicBezTo>
                    <a:pt x="662" y="444"/>
                    <a:pt x="662" y="442"/>
                    <a:pt x="663" y="440"/>
                  </a:cubicBezTo>
                  <a:cubicBezTo>
                    <a:pt x="665" y="432"/>
                    <a:pt x="666" y="432"/>
                    <a:pt x="667" y="440"/>
                  </a:cubicBezTo>
                  <a:cubicBezTo>
                    <a:pt x="668" y="441"/>
                    <a:pt x="669" y="443"/>
                    <a:pt x="669" y="444"/>
                  </a:cubicBezTo>
                  <a:cubicBezTo>
                    <a:pt x="670" y="444"/>
                    <a:pt x="679" y="443"/>
                    <a:pt x="680" y="443"/>
                  </a:cubicBezTo>
                  <a:cubicBezTo>
                    <a:pt x="681" y="424"/>
                    <a:pt x="680" y="392"/>
                    <a:pt x="681" y="373"/>
                  </a:cubicBezTo>
                  <a:cubicBezTo>
                    <a:pt x="680" y="373"/>
                    <a:pt x="679" y="373"/>
                    <a:pt x="678" y="373"/>
                  </a:cubicBezTo>
                  <a:cubicBezTo>
                    <a:pt x="678" y="372"/>
                    <a:pt x="677" y="371"/>
                    <a:pt x="677" y="370"/>
                  </a:cubicBezTo>
                  <a:cubicBezTo>
                    <a:pt x="677" y="369"/>
                    <a:pt x="676" y="366"/>
                    <a:pt x="676" y="365"/>
                  </a:cubicBezTo>
                  <a:cubicBezTo>
                    <a:pt x="670" y="366"/>
                    <a:pt x="652" y="370"/>
                    <a:pt x="646" y="372"/>
                  </a:cubicBezTo>
                  <a:cubicBezTo>
                    <a:pt x="645" y="373"/>
                    <a:pt x="644" y="375"/>
                    <a:pt x="644" y="377"/>
                  </a:cubicBezTo>
                  <a:cubicBezTo>
                    <a:pt x="642" y="378"/>
                    <a:pt x="636" y="381"/>
                    <a:pt x="636" y="383"/>
                  </a:cubicBezTo>
                  <a:close/>
                  <a:moveTo>
                    <a:pt x="693" y="370"/>
                  </a:moveTo>
                  <a:cubicBezTo>
                    <a:pt x="693" y="388"/>
                    <a:pt x="693" y="424"/>
                    <a:pt x="692" y="442"/>
                  </a:cubicBezTo>
                  <a:cubicBezTo>
                    <a:pt x="693" y="442"/>
                    <a:pt x="702" y="440"/>
                    <a:pt x="703" y="440"/>
                  </a:cubicBezTo>
                  <a:cubicBezTo>
                    <a:pt x="702" y="438"/>
                    <a:pt x="703" y="435"/>
                    <a:pt x="704" y="434"/>
                  </a:cubicBezTo>
                  <a:cubicBezTo>
                    <a:pt x="706" y="424"/>
                    <a:pt x="707" y="424"/>
                    <a:pt x="709" y="433"/>
                  </a:cubicBezTo>
                  <a:cubicBezTo>
                    <a:pt x="711" y="434"/>
                    <a:pt x="711" y="437"/>
                    <a:pt x="711" y="439"/>
                  </a:cubicBezTo>
                  <a:cubicBezTo>
                    <a:pt x="712" y="439"/>
                    <a:pt x="722" y="437"/>
                    <a:pt x="724" y="436"/>
                  </a:cubicBezTo>
                  <a:cubicBezTo>
                    <a:pt x="723" y="434"/>
                    <a:pt x="724" y="432"/>
                    <a:pt x="725" y="430"/>
                  </a:cubicBezTo>
                  <a:cubicBezTo>
                    <a:pt x="726" y="422"/>
                    <a:pt x="727" y="422"/>
                    <a:pt x="729" y="430"/>
                  </a:cubicBezTo>
                  <a:cubicBezTo>
                    <a:pt x="730" y="431"/>
                    <a:pt x="730" y="433"/>
                    <a:pt x="730" y="434"/>
                  </a:cubicBezTo>
                  <a:cubicBezTo>
                    <a:pt x="731" y="434"/>
                    <a:pt x="740" y="433"/>
                    <a:pt x="742" y="433"/>
                  </a:cubicBezTo>
                  <a:cubicBezTo>
                    <a:pt x="742" y="414"/>
                    <a:pt x="742" y="378"/>
                    <a:pt x="742" y="359"/>
                  </a:cubicBezTo>
                  <a:cubicBezTo>
                    <a:pt x="742" y="359"/>
                    <a:pt x="741" y="359"/>
                    <a:pt x="740" y="359"/>
                  </a:cubicBezTo>
                  <a:cubicBezTo>
                    <a:pt x="739" y="358"/>
                    <a:pt x="739" y="357"/>
                    <a:pt x="738" y="356"/>
                  </a:cubicBezTo>
                  <a:cubicBezTo>
                    <a:pt x="738" y="355"/>
                    <a:pt x="737" y="352"/>
                    <a:pt x="737" y="351"/>
                  </a:cubicBezTo>
                  <a:cubicBezTo>
                    <a:pt x="732" y="353"/>
                    <a:pt x="709" y="357"/>
                    <a:pt x="704" y="358"/>
                  </a:cubicBezTo>
                  <a:cubicBezTo>
                    <a:pt x="703" y="360"/>
                    <a:pt x="702" y="362"/>
                    <a:pt x="702" y="364"/>
                  </a:cubicBezTo>
                  <a:cubicBezTo>
                    <a:pt x="700" y="365"/>
                    <a:pt x="694" y="367"/>
                    <a:pt x="693" y="370"/>
                  </a:cubicBezTo>
                  <a:close/>
                  <a:moveTo>
                    <a:pt x="695" y="345"/>
                  </a:moveTo>
                  <a:cubicBezTo>
                    <a:pt x="694" y="355"/>
                    <a:pt x="694" y="355"/>
                    <a:pt x="694" y="355"/>
                  </a:cubicBezTo>
                  <a:cubicBezTo>
                    <a:pt x="710" y="351"/>
                    <a:pt x="710" y="351"/>
                    <a:pt x="710" y="351"/>
                  </a:cubicBezTo>
                  <a:cubicBezTo>
                    <a:pt x="709" y="341"/>
                    <a:pt x="709" y="341"/>
                    <a:pt x="709" y="341"/>
                  </a:cubicBezTo>
                  <a:lnTo>
                    <a:pt x="695" y="345"/>
                  </a:lnTo>
                  <a:close/>
                  <a:moveTo>
                    <a:pt x="665" y="352"/>
                  </a:moveTo>
                  <a:cubicBezTo>
                    <a:pt x="665" y="362"/>
                    <a:pt x="665" y="362"/>
                    <a:pt x="665" y="362"/>
                  </a:cubicBezTo>
                  <a:cubicBezTo>
                    <a:pt x="680" y="358"/>
                    <a:pt x="680" y="358"/>
                    <a:pt x="680" y="358"/>
                  </a:cubicBezTo>
                  <a:cubicBezTo>
                    <a:pt x="680" y="348"/>
                    <a:pt x="680" y="348"/>
                    <a:pt x="680" y="348"/>
                  </a:cubicBezTo>
                  <a:lnTo>
                    <a:pt x="665" y="352"/>
                  </a:lnTo>
                  <a:close/>
                  <a:moveTo>
                    <a:pt x="636" y="360"/>
                  </a:moveTo>
                  <a:cubicBezTo>
                    <a:pt x="636" y="369"/>
                    <a:pt x="636" y="369"/>
                    <a:pt x="636" y="369"/>
                  </a:cubicBezTo>
                  <a:cubicBezTo>
                    <a:pt x="651" y="366"/>
                    <a:pt x="651" y="366"/>
                    <a:pt x="651" y="366"/>
                  </a:cubicBezTo>
                  <a:cubicBezTo>
                    <a:pt x="651" y="355"/>
                    <a:pt x="651" y="355"/>
                    <a:pt x="651" y="355"/>
                  </a:cubicBezTo>
                  <a:lnTo>
                    <a:pt x="636" y="360"/>
                  </a:lnTo>
                  <a:close/>
                  <a:moveTo>
                    <a:pt x="607" y="367"/>
                  </a:moveTo>
                  <a:cubicBezTo>
                    <a:pt x="607" y="377"/>
                    <a:pt x="607" y="377"/>
                    <a:pt x="607" y="377"/>
                  </a:cubicBezTo>
                  <a:cubicBezTo>
                    <a:pt x="622" y="373"/>
                    <a:pt x="622" y="373"/>
                    <a:pt x="622" y="373"/>
                  </a:cubicBezTo>
                  <a:cubicBezTo>
                    <a:pt x="622" y="362"/>
                    <a:pt x="622" y="362"/>
                    <a:pt x="622" y="362"/>
                  </a:cubicBezTo>
                  <a:lnTo>
                    <a:pt x="607" y="367"/>
                  </a:lnTo>
                  <a:close/>
                  <a:moveTo>
                    <a:pt x="578" y="374"/>
                  </a:moveTo>
                  <a:cubicBezTo>
                    <a:pt x="578" y="384"/>
                    <a:pt x="578" y="384"/>
                    <a:pt x="578" y="384"/>
                  </a:cubicBezTo>
                  <a:cubicBezTo>
                    <a:pt x="593" y="380"/>
                    <a:pt x="593" y="380"/>
                    <a:pt x="593" y="380"/>
                  </a:cubicBezTo>
                  <a:cubicBezTo>
                    <a:pt x="593" y="370"/>
                    <a:pt x="593" y="370"/>
                    <a:pt x="593" y="370"/>
                  </a:cubicBezTo>
                  <a:lnTo>
                    <a:pt x="578" y="374"/>
                  </a:lnTo>
                  <a:close/>
                  <a:moveTo>
                    <a:pt x="549" y="381"/>
                  </a:moveTo>
                  <a:cubicBezTo>
                    <a:pt x="549" y="391"/>
                    <a:pt x="549" y="391"/>
                    <a:pt x="549" y="391"/>
                  </a:cubicBezTo>
                  <a:cubicBezTo>
                    <a:pt x="564" y="387"/>
                    <a:pt x="564" y="387"/>
                    <a:pt x="564" y="387"/>
                  </a:cubicBezTo>
                  <a:cubicBezTo>
                    <a:pt x="564" y="377"/>
                    <a:pt x="564" y="377"/>
                    <a:pt x="564" y="377"/>
                  </a:cubicBezTo>
                  <a:lnTo>
                    <a:pt x="549" y="381"/>
                  </a:lnTo>
                  <a:close/>
                  <a:moveTo>
                    <a:pt x="520" y="388"/>
                  </a:moveTo>
                  <a:cubicBezTo>
                    <a:pt x="520" y="398"/>
                    <a:pt x="520" y="398"/>
                    <a:pt x="520" y="398"/>
                  </a:cubicBezTo>
                  <a:cubicBezTo>
                    <a:pt x="535" y="394"/>
                    <a:pt x="535" y="394"/>
                    <a:pt x="535" y="394"/>
                  </a:cubicBezTo>
                  <a:cubicBezTo>
                    <a:pt x="535" y="384"/>
                    <a:pt x="535" y="384"/>
                    <a:pt x="535" y="384"/>
                  </a:cubicBezTo>
                  <a:lnTo>
                    <a:pt x="520" y="388"/>
                  </a:lnTo>
                  <a:close/>
                  <a:moveTo>
                    <a:pt x="491" y="396"/>
                  </a:moveTo>
                  <a:cubicBezTo>
                    <a:pt x="491" y="405"/>
                    <a:pt x="491" y="405"/>
                    <a:pt x="491" y="405"/>
                  </a:cubicBezTo>
                  <a:cubicBezTo>
                    <a:pt x="506" y="402"/>
                    <a:pt x="506" y="402"/>
                    <a:pt x="506" y="402"/>
                  </a:cubicBezTo>
                  <a:cubicBezTo>
                    <a:pt x="506" y="391"/>
                    <a:pt x="506" y="391"/>
                    <a:pt x="506" y="391"/>
                  </a:cubicBezTo>
                  <a:lnTo>
                    <a:pt x="491" y="396"/>
                  </a:lnTo>
                  <a:close/>
                  <a:moveTo>
                    <a:pt x="462" y="403"/>
                  </a:moveTo>
                  <a:cubicBezTo>
                    <a:pt x="461" y="413"/>
                    <a:pt x="461" y="413"/>
                    <a:pt x="461" y="413"/>
                  </a:cubicBezTo>
                  <a:cubicBezTo>
                    <a:pt x="477" y="409"/>
                    <a:pt x="477" y="409"/>
                    <a:pt x="477" y="409"/>
                  </a:cubicBezTo>
                  <a:cubicBezTo>
                    <a:pt x="477" y="398"/>
                    <a:pt x="477" y="398"/>
                    <a:pt x="477" y="398"/>
                  </a:cubicBezTo>
                  <a:lnTo>
                    <a:pt x="462" y="403"/>
                  </a:lnTo>
                  <a:close/>
                  <a:moveTo>
                    <a:pt x="433" y="410"/>
                  </a:moveTo>
                  <a:cubicBezTo>
                    <a:pt x="432" y="420"/>
                    <a:pt x="432" y="420"/>
                    <a:pt x="432" y="420"/>
                  </a:cubicBezTo>
                  <a:cubicBezTo>
                    <a:pt x="448" y="416"/>
                    <a:pt x="448" y="416"/>
                    <a:pt x="448" y="416"/>
                  </a:cubicBezTo>
                  <a:cubicBezTo>
                    <a:pt x="448" y="406"/>
                    <a:pt x="448" y="406"/>
                    <a:pt x="448" y="406"/>
                  </a:cubicBezTo>
                  <a:lnTo>
                    <a:pt x="433" y="410"/>
                  </a:lnTo>
                  <a:close/>
                  <a:moveTo>
                    <a:pt x="404" y="417"/>
                  </a:moveTo>
                  <a:cubicBezTo>
                    <a:pt x="403" y="427"/>
                    <a:pt x="403" y="427"/>
                    <a:pt x="403" y="427"/>
                  </a:cubicBezTo>
                  <a:cubicBezTo>
                    <a:pt x="419" y="423"/>
                    <a:pt x="419" y="423"/>
                    <a:pt x="419" y="423"/>
                  </a:cubicBezTo>
                  <a:cubicBezTo>
                    <a:pt x="418" y="413"/>
                    <a:pt x="418" y="413"/>
                    <a:pt x="418" y="413"/>
                  </a:cubicBezTo>
                  <a:lnTo>
                    <a:pt x="404" y="417"/>
                  </a:lnTo>
                  <a:close/>
                  <a:moveTo>
                    <a:pt x="374" y="425"/>
                  </a:moveTo>
                  <a:cubicBezTo>
                    <a:pt x="374" y="434"/>
                    <a:pt x="374" y="434"/>
                    <a:pt x="374" y="434"/>
                  </a:cubicBezTo>
                  <a:cubicBezTo>
                    <a:pt x="390" y="430"/>
                    <a:pt x="390" y="430"/>
                    <a:pt x="390" y="430"/>
                  </a:cubicBezTo>
                  <a:cubicBezTo>
                    <a:pt x="389" y="420"/>
                    <a:pt x="389" y="420"/>
                    <a:pt x="389" y="420"/>
                  </a:cubicBezTo>
                  <a:lnTo>
                    <a:pt x="374" y="425"/>
                  </a:lnTo>
                  <a:close/>
                  <a:moveTo>
                    <a:pt x="345" y="432"/>
                  </a:moveTo>
                  <a:cubicBezTo>
                    <a:pt x="345" y="442"/>
                    <a:pt x="345" y="442"/>
                    <a:pt x="345" y="442"/>
                  </a:cubicBezTo>
                  <a:cubicBezTo>
                    <a:pt x="361" y="438"/>
                    <a:pt x="361" y="438"/>
                    <a:pt x="361" y="438"/>
                  </a:cubicBezTo>
                  <a:cubicBezTo>
                    <a:pt x="360" y="427"/>
                    <a:pt x="360" y="427"/>
                    <a:pt x="360" y="427"/>
                  </a:cubicBezTo>
                  <a:lnTo>
                    <a:pt x="345" y="432"/>
                  </a:lnTo>
                  <a:close/>
                  <a:moveTo>
                    <a:pt x="317" y="439"/>
                  </a:moveTo>
                  <a:cubicBezTo>
                    <a:pt x="317" y="448"/>
                    <a:pt x="317" y="448"/>
                    <a:pt x="317" y="448"/>
                  </a:cubicBezTo>
                  <a:cubicBezTo>
                    <a:pt x="332" y="445"/>
                    <a:pt x="332" y="445"/>
                    <a:pt x="332" y="445"/>
                  </a:cubicBezTo>
                  <a:cubicBezTo>
                    <a:pt x="332" y="434"/>
                    <a:pt x="332" y="434"/>
                    <a:pt x="332" y="434"/>
                  </a:cubicBezTo>
                  <a:lnTo>
                    <a:pt x="317" y="439"/>
                  </a:lnTo>
                  <a:close/>
                  <a:moveTo>
                    <a:pt x="719" y="338"/>
                  </a:moveTo>
                  <a:cubicBezTo>
                    <a:pt x="719" y="349"/>
                    <a:pt x="719" y="349"/>
                    <a:pt x="719" y="349"/>
                  </a:cubicBezTo>
                  <a:cubicBezTo>
                    <a:pt x="740" y="344"/>
                    <a:pt x="740" y="344"/>
                    <a:pt x="740" y="344"/>
                  </a:cubicBezTo>
                  <a:cubicBezTo>
                    <a:pt x="740" y="332"/>
                    <a:pt x="740" y="332"/>
                    <a:pt x="740" y="332"/>
                  </a:cubicBezTo>
                  <a:lnTo>
                    <a:pt x="719" y="338"/>
                  </a:lnTo>
                  <a:close/>
                  <a:moveTo>
                    <a:pt x="1102" y="370"/>
                  </a:moveTo>
                  <a:cubicBezTo>
                    <a:pt x="1102" y="361"/>
                    <a:pt x="1102" y="361"/>
                    <a:pt x="1102" y="361"/>
                  </a:cubicBezTo>
                  <a:cubicBezTo>
                    <a:pt x="1117" y="363"/>
                    <a:pt x="1117" y="363"/>
                    <a:pt x="1117" y="363"/>
                  </a:cubicBezTo>
                  <a:cubicBezTo>
                    <a:pt x="1117" y="373"/>
                    <a:pt x="1117" y="373"/>
                    <a:pt x="1117" y="373"/>
                  </a:cubicBezTo>
                  <a:lnTo>
                    <a:pt x="1102" y="370"/>
                  </a:lnTo>
                  <a:close/>
                  <a:moveTo>
                    <a:pt x="758" y="341"/>
                  </a:moveTo>
                  <a:cubicBezTo>
                    <a:pt x="757" y="332"/>
                    <a:pt x="757" y="332"/>
                    <a:pt x="757" y="332"/>
                  </a:cubicBezTo>
                  <a:cubicBezTo>
                    <a:pt x="773" y="334"/>
                    <a:pt x="773" y="334"/>
                    <a:pt x="773" y="334"/>
                  </a:cubicBezTo>
                  <a:cubicBezTo>
                    <a:pt x="772" y="344"/>
                    <a:pt x="772" y="344"/>
                    <a:pt x="772" y="344"/>
                  </a:cubicBezTo>
                  <a:lnTo>
                    <a:pt x="758" y="341"/>
                  </a:lnTo>
                  <a:close/>
                  <a:moveTo>
                    <a:pt x="789" y="344"/>
                  </a:moveTo>
                  <a:cubicBezTo>
                    <a:pt x="789" y="341"/>
                    <a:pt x="789" y="337"/>
                    <a:pt x="789" y="334"/>
                  </a:cubicBezTo>
                  <a:cubicBezTo>
                    <a:pt x="794" y="335"/>
                    <a:pt x="799" y="336"/>
                    <a:pt x="804" y="336"/>
                  </a:cubicBezTo>
                  <a:cubicBezTo>
                    <a:pt x="804" y="340"/>
                    <a:pt x="804" y="343"/>
                    <a:pt x="804" y="347"/>
                  </a:cubicBezTo>
                  <a:cubicBezTo>
                    <a:pt x="799" y="346"/>
                    <a:pt x="794" y="345"/>
                    <a:pt x="789" y="344"/>
                  </a:cubicBezTo>
                  <a:close/>
                  <a:moveTo>
                    <a:pt x="820" y="347"/>
                  </a:moveTo>
                  <a:cubicBezTo>
                    <a:pt x="820" y="343"/>
                    <a:pt x="820" y="340"/>
                    <a:pt x="820" y="337"/>
                  </a:cubicBezTo>
                  <a:cubicBezTo>
                    <a:pt x="825" y="337"/>
                    <a:pt x="830" y="338"/>
                    <a:pt x="835" y="339"/>
                  </a:cubicBezTo>
                  <a:cubicBezTo>
                    <a:pt x="835" y="342"/>
                    <a:pt x="835" y="346"/>
                    <a:pt x="835" y="349"/>
                  </a:cubicBezTo>
                  <a:cubicBezTo>
                    <a:pt x="830" y="348"/>
                    <a:pt x="825" y="347"/>
                    <a:pt x="820" y="347"/>
                  </a:cubicBezTo>
                  <a:close/>
                  <a:moveTo>
                    <a:pt x="852" y="349"/>
                  </a:moveTo>
                  <a:cubicBezTo>
                    <a:pt x="851" y="346"/>
                    <a:pt x="851" y="343"/>
                    <a:pt x="851" y="340"/>
                  </a:cubicBezTo>
                  <a:cubicBezTo>
                    <a:pt x="856" y="340"/>
                    <a:pt x="861" y="341"/>
                    <a:pt x="867" y="341"/>
                  </a:cubicBezTo>
                  <a:cubicBezTo>
                    <a:pt x="867" y="345"/>
                    <a:pt x="866" y="348"/>
                    <a:pt x="866" y="352"/>
                  </a:cubicBezTo>
                  <a:cubicBezTo>
                    <a:pt x="861" y="351"/>
                    <a:pt x="856" y="350"/>
                    <a:pt x="852" y="349"/>
                  </a:cubicBezTo>
                  <a:close/>
                  <a:moveTo>
                    <a:pt x="883" y="352"/>
                  </a:moveTo>
                  <a:cubicBezTo>
                    <a:pt x="883" y="349"/>
                    <a:pt x="883" y="345"/>
                    <a:pt x="883" y="342"/>
                  </a:cubicBezTo>
                  <a:cubicBezTo>
                    <a:pt x="888" y="343"/>
                    <a:pt x="893" y="343"/>
                    <a:pt x="898" y="344"/>
                  </a:cubicBezTo>
                  <a:cubicBezTo>
                    <a:pt x="898" y="348"/>
                    <a:pt x="898" y="351"/>
                    <a:pt x="898" y="355"/>
                  </a:cubicBezTo>
                  <a:cubicBezTo>
                    <a:pt x="893" y="354"/>
                    <a:pt x="888" y="353"/>
                    <a:pt x="883" y="352"/>
                  </a:cubicBezTo>
                  <a:close/>
                  <a:moveTo>
                    <a:pt x="914" y="355"/>
                  </a:moveTo>
                  <a:cubicBezTo>
                    <a:pt x="914" y="351"/>
                    <a:pt x="914" y="348"/>
                    <a:pt x="914" y="345"/>
                  </a:cubicBezTo>
                  <a:cubicBezTo>
                    <a:pt x="919" y="345"/>
                    <a:pt x="924" y="346"/>
                    <a:pt x="929" y="347"/>
                  </a:cubicBezTo>
                  <a:cubicBezTo>
                    <a:pt x="929" y="350"/>
                    <a:pt x="929" y="354"/>
                    <a:pt x="929" y="357"/>
                  </a:cubicBezTo>
                  <a:cubicBezTo>
                    <a:pt x="924" y="356"/>
                    <a:pt x="919" y="355"/>
                    <a:pt x="914" y="355"/>
                  </a:cubicBezTo>
                  <a:close/>
                  <a:moveTo>
                    <a:pt x="945" y="357"/>
                  </a:moveTo>
                  <a:cubicBezTo>
                    <a:pt x="945" y="354"/>
                    <a:pt x="945" y="351"/>
                    <a:pt x="945" y="348"/>
                  </a:cubicBezTo>
                  <a:cubicBezTo>
                    <a:pt x="950" y="348"/>
                    <a:pt x="955" y="349"/>
                    <a:pt x="961" y="349"/>
                  </a:cubicBezTo>
                  <a:cubicBezTo>
                    <a:pt x="960" y="353"/>
                    <a:pt x="960" y="356"/>
                    <a:pt x="960" y="360"/>
                  </a:cubicBezTo>
                  <a:cubicBezTo>
                    <a:pt x="955" y="359"/>
                    <a:pt x="950" y="358"/>
                    <a:pt x="945" y="357"/>
                  </a:cubicBezTo>
                  <a:close/>
                  <a:moveTo>
                    <a:pt x="977" y="360"/>
                  </a:moveTo>
                  <a:cubicBezTo>
                    <a:pt x="977" y="357"/>
                    <a:pt x="977" y="353"/>
                    <a:pt x="977" y="350"/>
                  </a:cubicBezTo>
                  <a:cubicBezTo>
                    <a:pt x="982" y="351"/>
                    <a:pt x="987" y="351"/>
                    <a:pt x="992" y="352"/>
                  </a:cubicBezTo>
                  <a:cubicBezTo>
                    <a:pt x="992" y="356"/>
                    <a:pt x="992" y="359"/>
                    <a:pt x="992" y="363"/>
                  </a:cubicBezTo>
                  <a:cubicBezTo>
                    <a:pt x="987" y="362"/>
                    <a:pt x="982" y="361"/>
                    <a:pt x="977" y="360"/>
                  </a:cubicBezTo>
                  <a:close/>
                  <a:moveTo>
                    <a:pt x="1008" y="362"/>
                  </a:moveTo>
                  <a:cubicBezTo>
                    <a:pt x="1008" y="359"/>
                    <a:pt x="1008" y="356"/>
                    <a:pt x="1008" y="353"/>
                  </a:cubicBezTo>
                  <a:cubicBezTo>
                    <a:pt x="1013" y="353"/>
                    <a:pt x="1018" y="354"/>
                    <a:pt x="1023" y="355"/>
                  </a:cubicBezTo>
                  <a:cubicBezTo>
                    <a:pt x="1023" y="358"/>
                    <a:pt x="1023" y="362"/>
                    <a:pt x="1023" y="365"/>
                  </a:cubicBezTo>
                  <a:cubicBezTo>
                    <a:pt x="1018" y="364"/>
                    <a:pt x="1013" y="363"/>
                    <a:pt x="1008" y="362"/>
                  </a:cubicBezTo>
                  <a:close/>
                  <a:moveTo>
                    <a:pt x="1040" y="365"/>
                  </a:moveTo>
                  <a:cubicBezTo>
                    <a:pt x="1039" y="362"/>
                    <a:pt x="1039" y="359"/>
                    <a:pt x="1039" y="355"/>
                  </a:cubicBezTo>
                  <a:cubicBezTo>
                    <a:pt x="1044" y="356"/>
                    <a:pt x="1049" y="357"/>
                    <a:pt x="1055" y="357"/>
                  </a:cubicBezTo>
                  <a:cubicBezTo>
                    <a:pt x="1054" y="361"/>
                    <a:pt x="1054" y="364"/>
                    <a:pt x="1054" y="368"/>
                  </a:cubicBezTo>
                  <a:cubicBezTo>
                    <a:pt x="1049" y="367"/>
                    <a:pt x="1045" y="366"/>
                    <a:pt x="1040" y="365"/>
                  </a:cubicBezTo>
                  <a:close/>
                  <a:moveTo>
                    <a:pt x="1071" y="368"/>
                  </a:moveTo>
                  <a:cubicBezTo>
                    <a:pt x="1071" y="365"/>
                    <a:pt x="1071" y="361"/>
                    <a:pt x="1071" y="358"/>
                  </a:cubicBezTo>
                  <a:cubicBezTo>
                    <a:pt x="1076" y="359"/>
                    <a:pt x="1081" y="359"/>
                    <a:pt x="1086" y="360"/>
                  </a:cubicBezTo>
                  <a:cubicBezTo>
                    <a:pt x="1086" y="364"/>
                    <a:pt x="1086" y="367"/>
                    <a:pt x="1086" y="370"/>
                  </a:cubicBezTo>
                  <a:cubicBezTo>
                    <a:pt x="1081" y="370"/>
                    <a:pt x="1076" y="369"/>
                    <a:pt x="1071" y="368"/>
                  </a:cubicBezTo>
                  <a:close/>
                  <a:moveTo>
                    <a:pt x="1219" y="379"/>
                  </a:moveTo>
                  <a:cubicBezTo>
                    <a:pt x="1219" y="369"/>
                    <a:pt x="1219" y="369"/>
                    <a:pt x="1219" y="369"/>
                  </a:cubicBezTo>
                  <a:cubicBezTo>
                    <a:pt x="1234" y="371"/>
                    <a:pt x="1234" y="371"/>
                    <a:pt x="1234" y="371"/>
                  </a:cubicBezTo>
                  <a:cubicBezTo>
                    <a:pt x="1234" y="381"/>
                    <a:pt x="1234" y="381"/>
                    <a:pt x="1234" y="381"/>
                  </a:cubicBezTo>
                  <a:lnTo>
                    <a:pt x="1219" y="379"/>
                  </a:lnTo>
                  <a:close/>
                  <a:moveTo>
                    <a:pt x="1125" y="371"/>
                  </a:moveTo>
                  <a:cubicBezTo>
                    <a:pt x="1125" y="367"/>
                    <a:pt x="1125" y="364"/>
                    <a:pt x="1125" y="361"/>
                  </a:cubicBezTo>
                  <a:cubicBezTo>
                    <a:pt x="1130" y="362"/>
                    <a:pt x="1135" y="362"/>
                    <a:pt x="1140" y="363"/>
                  </a:cubicBezTo>
                  <a:cubicBezTo>
                    <a:pt x="1140" y="366"/>
                    <a:pt x="1140" y="370"/>
                    <a:pt x="1140" y="373"/>
                  </a:cubicBezTo>
                  <a:cubicBezTo>
                    <a:pt x="1135" y="373"/>
                    <a:pt x="1130" y="372"/>
                    <a:pt x="1125" y="371"/>
                  </a:cubicBezTo>
                  <a:close/>
                  <a:moveTo>
                    <a:pt x="1157" y="373"/>
                  </a:moveTo>
                  <a:cubicBezTo>
                    <a:pt x="1157" y="370"/>
                    <a:pt x="1156" y="367"/>
                    <a:pt x="1156" y="364"/>
                  </a:cubicBezTo>
                  <a:cubicBezTo>
                    <a:pt x="1161" y="364"/>
                    <a:pt x="1166" y="365"/>
                    <a:pt x="1172" y="366"/>
                  </a:cubicBezTo>
                  <a:cubicBezTo>
                    <a:pt x="1172" y="369"/>
                    <a:pt x="1172" y="373"/>
                    <a:pt x="1171" y="376"/>
                  </a:cubicBezTo>
                  <a:cubicBezTo>
                    <a:pt x="1166" y="375"/>
                    <a:pt x="1162" y="374"/>
                    <a:pt x="1157" y="373"/>
                  </a:cubicBezTo>
                  <a:close/>
                  <a:moveTo>
                    <a:pt x="1188" y="376"/>
                  </a:moveTo>
                  <a:cubicBezTo>
                    <a:pt x="1188" y="373"/>
                    <a:pt x="1188" y="370"/>
                    <a:pt x="1188" y="366"/>
                  </a:cubicBezTo>
                  <a:cubicBezTo>
                    <a:pt x="1193" y="367"/>
                    <a:pt x="1198" y="368"/>
                    <a:pt x="1203" y="368"/>
                  </a:cubicBezTo>
                  <a:cubicBezTo>
                    <a:pt x="1203" y="372"/>
                    <a:pt x="1203" y="375"/>
                    <a:pt x="1203" y="379"/>
                  </a:cubicBezTo>
                  <a:cubicBezTo>
                    <a:pt x="1198" y="378"/>
                    <a:pt x="1193" y="377"/>
                    <a:pt x="1188" y="376"/>
                  </a:cubicBezTo>
                  <a:close/>
                  <a:moveTo>
                    <a:pt x="100" y="565"/>
                  </a:moveTo>
                  <a:cubicBezTo>
                    <a:pt x="1029" y="428"/>
                    <a:pt x="1029" y="428"/>
                    <a:pt x="1029" y="428"/>
                  </a:cubicBezTo>
                  <a:cubicBezTo>
                    <a:pt x="1292" y="448"/>
                    <a:pt x="1292" y="448"/>
                    <a:pt x="1292" y="448"/>
                  </a:cubicBezTo>
                  <a:cubicBezTo>
                    <a:pt x="1293" y="414"/>
                    <a:pt x="1293" y="414"/>
                    <a:pt x="1293" y="414"/>
                  </a:cubicBezTo>
                  <a:cubicBezTo>
                    <a:pt x="1031" y="392"/>
                    <a:pt x="1031" y="392"/>
                    <a:pt x="1031" y="392"/>
                  </a:cubicBezTo>
                  <a:cubicBezTo>
                    <a:pt x="100" y="549"/>
                    <a:pt x="100" y="549"/>
                    <a:pt x="100" y="549"/>
                  </a:cubicBezTo>
                  <a:lnTo>
                    <a:pt x="100" y="5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6"/>
            <p:cNvSpPr>
              <a:spLocks noEditPoints="1"/>
            </p:cNvSpPr>
            <p:nvPr/>
          </p:nvSpPr>
          <p:spPr bwMode="auto">
            <a:xfrm>
              <a:off x="1888" y="2140"/>
              <a:ext cx="371" cy="842"/>
            </a:xfrm>
            <a:custGeom>
              <a:avLst/>
              <a:gdLst>
                <a:gd name="T0" fmla="*/ 44 w 157"/>
                <a:gd name="T1" fmla="*/ 71 h 355"/>
                <a:gd name="T2" fmla="*/ 20 w 157"/>
                <a:gd name="T3" fmla="*/ 69 h 355"/>
                <a:gd name="T4" fmla="*/ 26 w 157"/>
                <a:gd name="T5" fmla="*/ 289 h 355"/>
                <a:gd name="T6" fmla="*/ 144 w 157"/>
                <a:gd name="T7" fmla="*/ 324 h 355"/>
                <a:gd name="T8" fmla="*/ 94 w 157"/>
                <a:gd name="T9" fmla="*/ 210 h 355"/>
                <a:gd name="T10" fmla="*/ 92 w 157"/>
                <a:gd name="T11" fmla="*/ 59 h 355"/>
                <a:gd name="T12" fmla="*/ 73 w 157"/>
                <a:gd name="T13" fmla="*/ 10 h 355"/>
                <a:gd name="T14" fmla="*/ 59 w 157"/>
                <a:gd name="T15" fmla="*/ 40 h 355"/>
                <a:gd name="T16" fmla="*/ 75 w 157"/>
                <a:gd name="T17" fmla="*/ 47 h 355"/>
                <a:gd name="T18" fmla="*/ 88 w 157"/>
                <a:gd name="T19" fmla="*/ 49 h 355"/>
                <a:gd name="T20" fmla="*/ 87 w 157"/>
                <a:gd name="T21" fmla="*/ 72 h 355"/>
                <a:gd name="T22" fmla="*/ 84 w 157"/>
                <a:gd name="T23" fmla="*/ 116 h 355"/>
                <a:gd name="T24" fmla="*/ 90 w 157"/>
                <a:gd name="T25" fmla="*/ 154 h 355"/>
                <a:gd name="T26" fmla="*/ 75 w 157"/>
                <a:gd name="T27" fmla="*/ 200 h 355"/>
                <a:gd name="T28" fmla="*/ 69 w 157"/>
                <a:gd name="T29" fmla="*/ 157 h 355"/>
                <a:gd name="T30" fmla="*/ 67 w 157"/>
                <a:gd name="T31" fmla="*/ 114 h 355"/>
                <a:gd name="T32" fmla="*/ 68 w 157"/>
                <a:gd name="T33" fmla="*/ 62 h 355"/>
                <a:gd name="T34" fmla="*/ 23 w 157"/>
                <a:gd name="T35" fmla="*/ 61 h 355"/>
                <a:gd name="T36" fmla="*/ 98 w 157"/>
                <a:gd name="T37" fmla="*/ 65 h 355"/>
                <a:gd name="T38" fmla="*/ 116 w 157"/>
                <a:gd name="T39" fmla="*/ 76 h 355"/>
                <a:gd name="T40" fmla="*/ 65 w 157"/>
                <a:gd name="T41" fmla="*/ 79 h 355"/>
                <a:gd name="T42" fmla="*/ 38 w 157"/>
                <a:gd name="T43" fmla="*/ 80 h 355"/>
                <a:gd name="T44" fmla="*/ 24 w 157"/>
                <a:gd name="T45" fmla="*/ 84 h 355"/>
                <a:gd name="T46" fmla="*/ 37 w 157"/>
                <a:gd name="T47" fmla="*/ 89 h 355"/>
                <a:gd name="T48" fmla="*/ 90 w 157"/>
                <a:gd name="T49" fmla="*/ 103 h 355"/>
                <a:gd name="T50" fmla="*/ 65 w 157"/>
                <a:gd name="T51" fmla="*/ 112 h 355"/>
                <a:gd name="T52" fmla="*/ 73 w 157"/>
                <a:gd name="T53" fmla="*/ 129 h 355"/>
                <a:gd name="T54" fmla="*/ 80 w 157"/>
                <a:gd name="T55" fmla="*/ 147 h 355"/>
                <a:gd name="T56" fmla="*/ 70 w 157"/>
                <a:gd name="T57" fmla="*/ 162 h 355"/>
                <a:gd name="T58" fmla="*/ 79 w 157"/>
                <a:gd name="T59" fmla="*/ 187 h 355"/>
                <a:gd name="T60" fmla="*/ 74 w 157"/>
                <a:gd name="T61" fmla="*/ 187 h 355"/>
                <a:gd name="T62" fmla="*/ 79 w 157"/>
                <a:gd name="T63" fmla="*/ 216 h 355"/>
                <a:gd name="T64" fmla="*/ 86 w 157"/>
                <a:gd name="T65" fmla="*/ 256 h 355"/>
                <a:gd name="T66" fmla="*/ 70 w 157"/>
                <a:gd name="T67" fmla="*/ 296 h 355"/>
                <a:gd name="T68" fmla="*/ 69 w 157"/>
                <a:gd name="T69" fmla="*/ 246 h 355"/>
                <a:gd name="T70" fmla="*/ 65 w 157"/>
                <a:gd name="T71" fmla="*/ 223 h 355"/>
                <a:gd name="T72" fmla="*/ 62 w 157"/>
                <a:gd name="T73" fmla="*/ 233 h 355"/>
                <a:gd name="T74" fmla="*/ 87 w 157"/>
                <a:gd name="T75" fmla="*/ 241 h 355"/>
                <a:gd name="T76" fmla="*/ 89 w 157"/>
                <a:gd name="T77" fmla="*/ 263 h 355"/>
                <a:gd name="T78" fmla="*/ 85 w 157"/>
                <a:gd name="T79" fmla="*/ 274 h 355"/>
                <a:gd name="T80" fmla="*/ 76 w 157"/>
                <a:gd name="T81" fmla="*/ 281 h 355"/>
                <a:gd name="T82" fmla="*/ 73 w 157"/>
                <a:gd name="T83" fmla="*/ 287 h 355"/>
                <a:gd name="T84" fmla="*/ 72 w 157"/>
                <a:gd name="T85" fmla="*/ 291 h 355"/>
                <a:gd name="T86" fmla="*/ 50 w 157"/>
                <a:gd name="T87" fmla="*/ 294 h 355"/>
                <a:gd name="T88" fmla="*/ 21 w 157"/>
                <a:gd name="T89" fmla="*/ 298 h 355"/>
                <a:gd name="T90" fmla="*/ 97 w 157"/>
                <a:gd name="T91" fmla="*/ 299 h 355"/>
                <a:gd name="T92" fmla="*/ 90 w 157"/>
                <a:gd name="T93" fmla="*/ 303 h 355"/>
                <a:gd name="T94" fmla="*/ 32 w 157"/>
                <a:gd name="T95" fmla="*/ 300 h 355"/>
                <a:gd name="T96" fmla="*/ 61 w 157"/>
                <a:gd name="T97" fmla="*/ 303 h 355"/>
                <a:gd name="T98" fmla="*/ 105 w 157"/>
                <a:gd name="T99" fmla="*/ 305 h 355"/>
                <a:gd name="T100" fmla="*/ 43 w 157"/>
                <a:gd name="T101" fmla="*/ 310 h 355"/>
                <a:gd name="T102" fmla="*/ 134 w 157"/>
                <a:gd name="T103" fmla="*/ 311 h 355"/>
                <a:gd name="T104" fmla="*/ 66 w 157"/>
                <a:gd name="T105" fmla="*/ 315 h 355"/>
                <a:gd name="T106" fmla="*/ 106 w 157"/>
                <a:gd name="T107" fmla="*/ 321 h 355"/>
                <a:gd name="T108" fmla="*/ 103 w 157"/>
                <a:gd name="T109" fmla="*/ 321 h 355"/>
                <a:gd name="T110" fmla="*/ 133 w 157"/>
                <a:gd name="T111" fmla="*/ 325 h 355"/>
                <a:gd name="T112" fmla="*/ 39 w 157"/>
                <a:gd name="T113" fmla="*/ 328 h 355"/>
                <a:gd name="T114" fmla="*/ 92 w 157"/>
                <a:gd name="T115" fmla="*/ 331 h 355"/>
                <a:gd name="T116" fmla="*/ 130 w 157"/>
                <a:gd name="T117" fmla="*/ 333 h 355"/>
                <a:gd name="T118" fmla="*/ 108 w 157"/>
                <a:gd name="T119" fmla="*/ 337 h 355"/>
                <a:gd name="T120" fmla="*/ 48 w 157"/>
                <a:gd name="T121" fmla="*/ 337 h 355"/>
                <a:gd name="T122" fmla="*/ 47 w 157"/>
                <a:gd name="T123" fmla="*/ 343 h 355"/>
                <a:gd name="T124" fmla="*/ 17 w 157"/>
                <a:gd name="T125" fmla="*/ 346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7" h="355">
                  <a:moveTo>
                    <a:pt x="74" y="0"/>
                  </a:moveTo>
                  <a:cubicBezTo>
                    <a:pt x="74" y="3"/>
                    <a:pt x="71" y="4"/>
                    <a:pt x="71" y="6"/>
                  </a:cubicBezTo>
                  <a:cubicBezTo>
                    <a:pt x="71" y="10"/>
                    <a:pt x="71" y="14"/>
                    <a:pt x="71" y="18"/>
                  </a:cubicBezTo>
                  <a:cubicBezTo>
                    <a:pt x="71" y="20"/>
                    <a:pt x="69" y="22"/>
                    <a:pt x="69" y="24"/>
                  </a:cubicBezTo>
                  <a:cubicBezTo>
                    <a:pt x="69" y="26"/>
                    <a:pt x="69" y="29"/>
                    <a:pt x="68" y="31"/>
                  </a:cubicBezTo>
                  <a:cubicBezTo>
                    <a:pt x="67" y="33"/>
                    <a:pt x="55" y="32"/>
                    <a:pt x="54" y="37"/>
                  </a:cubicBezTo>
                  <a:cubicBezTo>
                    <a:pt x="54" y="41"/>
                    <a:pt x="57" y="43"/>
                    <a:pt x="57" y="46"/>
                  </a:cubicBezTo>
                  <a:cubicBezTo>
                    <a:pt x="58" y="49"/>
                    <a:pt x="55" y="51"/>
                    <a:pt x="55" y="53"/>
                  </a:cubicBezTo>
                  <a:cubicBezTo>
                    <a:pt x="55" y="56"/>
                    <a:pt x="57" y="58"/>
                    <a:pt x="57" y="60"/>
                  </a:cubicBezTo>
                  <a:cubicBezTo>
                    <a:pt x="57" y="61"/>
                    <a:pt x="57" y="64"/>
                    <a:pt x="57" y="64"/>
                  </a:cubicBezTo>
                  <a:cubicBezTo>
                    <a:pt x="57" y="64"/>
                    <a:pt x="57" y="64"/>
                    <a:pt x="57" y="64"/>
                  </a:cubicBezTo>
                  <a:cubicBezTo>
                    <a:pt x="56" y="64"/>
                    <a:pt x="55" y="64"/>
                    <a:pt x="55" y="64"/>
                  </a:cubicBezTo>
                  <a:cubicBezTo>
                    <a:pt x="55" y="64"/>
                    <a:pt x="55" y="64"/>
                    <a:pt x="55" y="65"/>
                  </a:cubicBezTo>
                  <a:cubicBezTo>
                    <a:pt x="55" y="65"/>
                    <a:pt x="55" y="65"/>
                    <a:pt x="55" y="65"/>
                  </a:cubicBezTo>
                  <a:cubicBezTo>
                    <a:pt x="56" y="66"/>
                    <a:pt x="56" y="76"/>
                    <a:pt x="55" y="76"/>
                  </a:cubicBezTo>
                  <a:cubicBezTo>
                    <a:pt x="54" y="76"/>
                    <a:pt x="53" y="76"/>
                    <a:pt x="52" y="76"/>
                  </a:cubicBezTo>
                  <a:cubicBezTo>
                    <a:pt x="52" y="76"/>
                    <a:pt x="52" y="76"/>
                    <a:pt x="52" y="76"/>
                  </a:cubicBezTo>
                  <a:cubicBezTo>
                    <a:pt x="52" y="76"/>
                    <a:pt x="53" y="78"/>
                    <a:pt x="54" y="78"/>
                  </a:cubicBezTo>
                  <a:cubicBezTo>
                    <a:pt x="54" y="78"/>
                    <a:pt x="54" y="78"/>
                    <a:pt x="54" y="79"/>
                  </a:cubicBezTo>
                  <a:cubicBezTo>
                    <a:pt x="53" y="79"/>
                    <a:pt x="53" y="79"/>
                    <a:pt x="52" y="79"/>
                  </a:cubicBezTo>
                  <a:cubicBezTo>
                    <a:pt x="52" y="79"/>
                    <a:pt x="47" y="75"/>
                    <a:pt x="49" y="75"/>
                  </a:cubicBezTo>
                  <a:cubicBezTo>
                    <a:pt x="49" y="75"/>
                    <a:pt x="49" y="75"/>
                    <a:pt x="49" y="75"/>
                  </a:cubicBezTo>
                  <a:cubicBezTo>
                    <a:pt x="49" y="75"/>
                    <a:pt x="50" y="75"/>
                    <a:pt x="50" y="75"/>
                  </a:cubicBezTo>
                  <a:cubicBezTo>
                    <a:pt x="50" y="74"/>
                    <a:pt x="50" y="71"/>
                    <a:pt x="51" y="70"/>
                  </a:cubicBezTo>
                  <a:cubicBezTo>
                    <a:pt x="51" y="70"/>
                    <a:pt x="52" y="69"/>
                    <a:pt x="52" y="68"/>
                  </a:cubicBezTo>
                  <a:cubicBezTo>
                    <a:pt x="52" y="68"/>
                    <a:pt x="50" y="69"/>
                    <a:pt x="50" y="68"/>
                  </a:cubicBezTo>
                  <a:cubicBezTo>
                    <a:pt x="50" y="68"/>
                    <a:pt x="50" y="68"/>
                    <a:pt x="50" y="68"/>
                  </a:cubicBezTo>
                  <a:cubicBezTo>
                    <a:pt x="50" y="67"/>
                    <a:pt x="50" y="67"/>
                    <a:pt x="50" y="67"/>
                  </a:cubicBezTo>
                  <a:cubicBezTo>
                    <a:pt x="51" y="67"/>
                    <a:pt x="52" y="66"/>
                    <a:pt x="52" y="65"/>
                  </a:cubicBezTo>
                  <a:cubicBezTo>
                    <a:pt x="53" y="66"/>
                    <a:pt x="54" y="67"/>
                    <a:pt x="55" y="67"/>
                  </a:cubicBezTo>
                  <a:cubicBezTo>
                    <a:pt x="55" y="66"/>
                    <a:pt x="55" y="66"/>
                    <a:pt x="55" y="66"/>
                  </a:cubicBezTo>
                  <a:cubicBezTo>
                    <a:pt x="55" y="66"/>
                    <a:pt x="55" y="66"/>
                    <a:pt x="55" y="65"/>
                  </a:cubicBezTo>
                  <a:cubicBezTo>
                    <a:pt x="55" y="65"/>
                    <a:pt x="55" y="65"/>
                    <a:pt x="55" y="65"/>
                  </a:cubicBezTo>
                  <a:cubicBezTo>
                    <a:pt x="53" y="65"/>
                    <a:pt x="47" y="66"/>
                    <a:pt x="47" y="67"/>
                  </a:cubicBezTo>
                  <a:cubicBezTo>
                    <a:pt x="48" y="68"/>
                    <a:pt x="49" y="70"/>
                    <a:pt x="49" y="71"/>
                  </a:cubicBezTo>
                  <a:cubicBezTo>
                    <a:pt x="49" y="71"/>
                    <a:pt x="49" y="71"/>
                    <a:pt x="49" y="71"/>
                  </a:cubicBezTo>
                  <a:cubicBezTo>
                    <a:pt x="49" y="72"/>
                    <a:pt x="49" y="72"/>
                    <a:pt x="49" y="72"/>
                  </a:cubicBezTo>
                  <a:cubicBezTo>
                    <a:pt x="48" y="72"/>
                    <a:pt x="48" y="72"/>
                    <a:pt x="48" y="72"/>
                  </a:cubicBezTo>
                  <a:cubicBezTo>
                    <a:pt x="48" y="72"/>
                    <a:pt x="48" y="72"/>
                    <a:pt x="48" y="71"/>
                  </a:cubicBezTo>
                  <a:cubicBezTo>
                    <a:pt x="48" y="71"/>
                    <a:pt x="47" y="70"/>
                    <a:pt x="47" y="70"/>
                  </a:cubicBezTo>
                  <a:cubicBezTo>
                    <a:pt x="46" y="71"/>
                    <a:pt x="45" y="74"/>
                    <a:pt x="45" y="75"/>
                  </a:cubicBezTo>
                  <a:cubicBezTo>
                    <a:pt x="45" y="75"/>
                    <a:pt x="45" y="75"/>
                    <a:pt x="45" y="75"/>
                  </a:cubicBezTo>
                  <a:cubicBezTo>
                    <a:pt x="45" y="74"/>
                    <a:pt x="45" y="72"/>
                    <a:pt x="44" y="71"/>
                  </a:cubicBezTo>
                  <a:cubicBezTo>
                    <a:pt x="45" y="70"/>
                    <a:pt x="45" y="69"/>
                    <a:pt x="45" y="69"/>
                  </a:cubicBezTo>
                  <a:cubicBezTo>
                    <a:pt x="42" y="69"/>
                    <a:pt x="41" y="73"/>
                    <a:pt x="41" y="76"/>
                  </a:cubicBezTo>
                  <a:cubicBezTo>
                    <a:pt x="42" y="76"/>
                    <a:pt x="42" y="76"/>
                    <a:pt x="42" y="76"/>
                  </a:cubicBezTo>
                  <a:cubicBezTo>
                    <a:pt x="42" y="76"/>
                    <a:pt x="43" y="77"/>
                    <a:pt x="43" y="77"/>
                  </a:cubicBezTo>
                  <a:cubicBezTo>
                    <a:pt x="43" y="77"/>
                    <a:pt x="43" y="77"/>
                    <a:pt x="43" y="77"/>
                  </a:cubicBezTo>
                  <a:cubicBezTo>
                    <a:pt x="43" y="77"/>
                    <a:pt x="43" y="78"/>
                    <a:pt x="43" y="78"/>
                  </a:cubicBezTo>
                  <a:cubicBezTo>
                    <a:pt x="42" y="78"/>
                    <a:pt x="42" y="78"/>
                    <a:pt x="41" y="78"/>
                  </a:cubicBezTo>
                  <a:cubicBezTo>
                    <a:pt x="41" y="78"/>
                    <a:pt x="41" y="77"/>
                    <a:pt x="41" y="77"/>
                  </a:cubicBezTo>
                  <a:cubicBezTo>
                    <a:pt x="41" y="77"/>
                    <a:pt x="41" y="77"/>
                    <a:pt x="41" y="77"/>
                  </a:cubicBezTo>
                  <a:cubicBezTo>
                    <a:pt x="41" y="76"/>
                    <a:pt x="41" y="76"/>
                    <a:pt x="41" y="76"/>
                  </a:cubicBezTo>
                  <a:cubicBezTo>
                    <a:pt x="40" y="76"/>
                    <a:pt x="41" y="76"/>
                    <a:pt x="41" y="75"/>
                  </a:cubicBezTo>
                  <a:cubicBezTo>
                    <a:pt x="39" y="75"/>
                    <a:pt x="38" y="76"/>
                    <a:pt x="37" y="76"/>
                  </a:cubicBezTo>
                  <a:cubicBezTo>
                    <a:pt x="37" y="76"/>
                    <a:pt x="37" y="75"/>
                    <a:pt x="37" y="75"/>
                  </a:cubicBezTo>
                  <a:cubicBezTo>
                    <a:pt x="37" y="75"/>
                    <a:pt x="37" y="75"/>
                    <a:pt x="38" y="75"/>
                  </a:cubicBezTo>
                  <a:cubicBezTo>
                    <a:pt x="40" y="73"/>
                    <a:pt x="39" y="71"/>
                    <a:pt x="39" y="68"/>
                  </a:cubicBezTo>
                  <a:cubicBezTo>
                    <a:pt x="39" y="68"/>
                    <a:pt x="38" y="69"/>
                    <a:pt x="38" y="69"/>
                  </a:cubicBezTo>
                  <a:cubicBezTo>
                    <a:pt x="38" y="70"/>
                    <a:pt x="38" y="71"/>
                    <a:pt x="38" y="72"/>
                  </a:cubicBezTo>
                  <a:cubicBezTo>
                    <a:pt x="37" y="73"/>
                    <a:pt x="36" y="74"/>
                    <a:pt x="36" y="75"/>
                  </a:cubicBezTo>
                  <a:cubicBezTo>
                    <a:pt x="34" y="73"/>
                    <a:pt x="32" y="72"/>
                    <a:pt x="32" y="69"/>
                  </a:cubicBezTo>
                  <a:cubicBezTo>
                    <a:pt x="33" y="68"/>
                    <a:pt x="33" y="67"/>
                    <a:pt x="33" y="66"/>
                  </a:cubicBezTo>
                  <a:cubicBezTo>
                    <a:pt x="33" y="66"/>
                    <a:pt x="33" y="65"/>
                    <a:pt x="32" y="65"/>
                  </a:cubicBezTo>
                  <a:cubicBezTo>
                    <a:pt x="32" y="65"/>
                    <a:pt x="31" y="66"/>
                    <a:pt x="31" y="66"/>
                  </a:cubicBezTo>
                  <a:cubicBezTo>
                    <a:pt x="31" y="67"/>
                    <a:pt x="30" y="68"/>
                    <a:pt x="30" y="69"/>
                  </a:cubicBezTo>
                  <a:cubicBezTo>
                    <a:pt x="30" y="72"/>
                    <a:pt x="30" y="75"/>
                    <a:pt x="31" y="78"/>
                  </a:cubicBezTo>
                  <a:cubicBezTo>
                    <a:pt x="30" y="78"/>
                    <a:pt x="30" y="78"/>
                    <a:pt x="29" y="78"/>
                  </a:cubicBezTo>
                  <a:cubicBezTo>
                    <a:pt x="29" y="78"/>
                    <a:pt x="29" y="77"/>
                    <a:pt x="29" y="77"/>
                  </a:cubicBezTo>
                  <a:cubicBezTo>
                    <a:pt x="29" y="77"/>
                    <a:pt x="27" y="76"/>
                    <a:pt x="27" y="75"/>
                  </a:cubicBezTo>
                  <a:cubicBezTo>
                    <a:pt x="27" y="75"/>
                    <a:pt x="27" y="75"/>
                    <a:pt x="26" y="75"/>
                  </a:cubicBezTo>
                  <a:cubicBezTo>
                    <a:pt x="26" y="75"/>
                    <a:pt x="26" y="77"/>
                    <a:pt x="26" y="76"/>
                  </a:cubicBezTo>
                  <a:cubicBezTo>
                    <a:pt x="25" y="75"/>
                    <a:pt x="26" y="71"/>
                    <a:pt x="28" y="71"/>
                  </a:cubicBezTo>
                  <a:cubicBezTo>
                    <a:pt x="27" y="70"/>
                    <a:pt x="26" y="68"/>
                    <a:pt x="26" y="67"/>
                  </a:cubicBezTo>
                  <a:cubicBezTo>
                    <a:pt x="26" y="66"/>
                    <a:pt x="27" y="65"/>
                    <a:pt x="27" y="64"/>
                  </a:cubicBezTo>
                  <a:cubicBezTo>
                    <a:pt x="27" y="64"/>
                    <a:pt x="27" y="64"/>
                    <a:pt x="26" y="64"/>
                  </a:cubicBezTo>
                  <a:cubicBezTo>
                    <a:pt x="26" y="63"/>
                    <a:pt x="26" y="63"/>
                    <a:pt x="26" y="63"/>
                  </a:cubicBezTo>
                  <a:cubicBezTo>
                    <a:pt x="26" y="63"/>
                    <a:pt x="26" y="63"/>
                    <a:pt x="25" y="63"/>
                  </a:cubicBezTo>
                  <a:cubicBezTo>
                    <a:pt x="25" y="63"/>
                    <a:pt x="25" y="63"/>
                    <a:pt x="25" y="64"/>
                  </a:cubicBezTo>
                  <a:cubicBezTo>
                    <a:pt x="24" y="65"/>
                    <a:pt x="25" y="67"/>
                    <a:pt x="25" y="68"/>
                  </a:cubicBezTo>
                  <a:cubicBezTo>
                    <a:pt x="24" y="68"/>
                    <a:pt x="24" y="68"/>
                    <a:pt x="23" y="68"/>
                  </a:cubicBezTo>
                  <a:cubicBezTo>
                    <a:pt x="23" y="68"/>
                    <a:pt x="23" y="67"/>
                    <a:pt x="23" y="66"/>
                  </a:cubicBezTo>
                  <a:cubicBezTo>
                    <a:pt x="23" y="66"/>
                    <a:pt x="22" y="66"/>
                    <a:pt x="22" y="66"/>
                  </a:cubicBezTo>
                  <a:cubicBezTo>
                    <a:pt x="22" y="67"/>
                    <a:pt x="22" y="68"/>
                    <a:pt x="22" y="68"/>
                  </a:cubicBezTo>
                  <a:cubicBezTo>
                    <a:pt x="22" y="68"/>
                    <a:pt x="22" y="68"/>
                    <a:pt x="22" y="68"/>
                  </a:cubicBezTo>
                  <a:cubicBezTo>
                    <a:pt x="21" y="69"/>
                    <a:pt x="21" y="69"/>
                    <a:pt x="20" y="69"/>
                  </a:cubicBezTo>
                  <a:cubicBezTo>
                    <a:pt x="20" y="70"/>
                    <a:pt x="20" y="71"/>
                    <a:pt x="20" y="71"/>
                  </a:cubicBezTo>
                  <a:cubicBezTo>
                    <a:pt x="20" y="71"/>
                    <a:pt x="20" y="71"/>
                    <a:pt x="20" y="71"/>
                  </a:cubicBezTo>
                  <a:cubicBezTo>
                    <a:pt x="20" y="71"/>
                    <a:pt x="20" y="71"/>
                    <a:pt x="20" y="71"/>
                  </a:cubicBezTo>
                  <a:cubicBezTo>
                    <a:pt x="19" y="71"/>
                    <a:pt x="19" y="71"/>
                    <a:pt x="19" y="71"/>
                  </a:cubicBezTo>
                  <a:cubicBezTo>
                    <a:pt x="19" y="69"/>
                    <a:pt x="19" y="68"/>
                    <a:pt x="18" y="66"/>
                  </a:cubicBezTo>
                  <a:cubicBezTo>
                    <a:pt x="19" y="64"/>
                    <a:pt x="20" y="62"/>
                    <a:pt x="20" y="60"/>
                  </a:cubicBezTo>
                  <a:cubicBezTo>
                    <a:pt x="21" y="59"/>
                    <a:pt x="23" y="58"/>
                    <a:pt x="24" y="56"/>
                  </a:cubicBezTo>
                  <a:cubicBezTo>
                    <a:pt x="24" y="56"/>
                    <a:pt x="24" y="56"/>
                    <a:pt x="24" y="56"/>
                  </a:cubicBezTo>
                  <a:cubicBezTo>
                    <a:pt x="24" y="55"/>
                    <a:pt x="24" y="55"/>
                    <a:pt x="24" y="55"/>
                  </a:cubicBezTo>
                  <a:cubicBezTo>
                    <a:pt x="23" y="55"/>
                    <a:pt x="21" y="55"/>
                    <a:pt x="20" y="56"/>
                  </a:cubicBezTo>
                  <a:cubicBezTo>
                    <a:pt x="17" y="58"/>
                    <a:pt x="13" y="64"/>
                    <a:pt x="13" y="68"/>
                  </a:cubicBezTo>
                  <a:cubicBezTo>
                    <a:pt x="13" y="70"/>
                    <a:pt x="13" y="73"/>
                    <a:pt x="13" y="75"/>
                  </a:cubicBezTo>
                  <a:cubicBezTo>
                    <a:pt x="14" y="76"/>
                    <a:pt x="15" y="77"/>
                    <a:pt x="16" y="78"/>
                  </a:cubicBezTo>
                  <a:cubicBezTo>
                    <a:pt x="16" y="79"/>
                    <a:pt x="16" y="80"/>
                    <a:pt x="17" y="81"/>
                  </a:cubicBezTo>
                  <a:cubicBezTo>
                    <a:pt x="18" y="84"/>
                    <a:pt x="21" y="86"/>
                    <a:pt x="24" y="86"/>
                  </a:cubicBezTo>
                  <a:cubicBezTo>
                    <a:pt x="26" y="85"/>
                    <a:pt x="28" y="87"/>
                    <a:pt x="29" y="88"/>
                  </a:cubicBezTo>
                  <a:cubicBezTo>
                    <a:pt x="31" y="89"/>
                    <a:pt x="37" y="91"/>
                    <a:pt x="39" y="91"/>
                  </a:cubicBezTo>
                  <a:cubicBezTo>
                    <a:pt x="40" y="90"/>
                    <a:pt x="41" y="91"/>
                    <a:pt x="42" y="91"/>
                  </a:cubicBezTo>
                  <a:cubicBezTo>
                    <a:pt x="44" y="91"/>
                    <a:pt x="45" y="91"/>
                    <a:pt x="47" y="91"/>
                  </a:cubicBezTo>
                  <a:cubicBezTo>
                    <a:pt x="48" y="91"/>
                    <a:pt x="49" y="91"/>
                    <a:pt x="50" y="91"/>
                  </a:cubicBezTo>
                  <a:cubicBezTo>
                    <a:pt x="52" y="91"/>
                    <a:pt x="53" y="92"/>
                    <a:pt x="55" y="92"/>
                  </a:cubicBezTo>
                  <a:cubicBezTo>
                    <a:pt x="56" y="92"/>
                    <a:pt x="56" y="92"/>
                    <a:pt x="57" y="92"/>
                  </a:cubicBezTo>
                  <a:cubicBezTo>
                    <a:pt x="57" y="92"/>
                    <a:pt x="57" y="92"/>
                    <a:pt x="57" y="92"/>
                  </a:cubicBezTo>
                  <a:cubicBezTo>
                    <a:pt x="57" y="92"/>
                    <a:pt x="57" y="92"/>
                    <a:pt x="57" y="92"/>
                  </a:cubicBezTo>
                  <a:cubicBezTo>
                    <a:pt x="57" y="98"/>
                    <a:pt x="58" y="103"/>
                    <a:pt x="58" y="109"/>
                  </a:cubicBezTo>
                  <a:cubicBezTo>
                    <a:pt x="58" y="153"/>
                    <a:pt x="58" y="198"/>
                    <a:pt x="58" y="242"/>
                  </a:cubicBezTo>
                  <a:cubicBezTo>
                    <a:pt x="57" y="258"/>
                    <a:pt x="57" y="273"/>
                    <a:pt x="57" y="289"/>
                  </a:cubicBezTo>
                  <a:cubicBezTo>
                    <a:pt x="57" y="289"/>
                    <a:pt x="57" y="290"/>
                    <a:pt x="56" y="290"/>
                  </a:cubicBezTo>
                  <a:cubicBezTo>
                    <a:pt x="55" y="292"/>
                    <a:pt x="53" y="291"/>
                    <a:pt x="51" y="291"/>
                  </a:cubicBezTo>
                  <a:cubicBezTo>
                    <a:pt x="45" y="291"/>
                    <a:pt x="40" y="292"/>
                    <a:pt x="39" y="285"/>
                  </a:cubicBezTo>
                  <a:cubicBezTo>
                    <a:pt x="39" y="284"/>
                    <a:pt x="39" y="283"/>
                    <a:pt x="39" y="282"/>
                  </a:cubicBezTo>
                  <a:cubicBezTo>
                    <a:pt x="39" y="281"/>
                    <a:pt x="39" y="280"/>
                    <a:pt x="39" y="278"/>
                  </a:cubicBezTo>
                  <a:cubicBezTo>
                    <a:pt x="39" y="278"/>
                    <a:pt x="39" y="274"/>
                    <a:pt x="38" y="274"/>
                  </a:cubicBezTo>
                  <a:cubicBezTo>
                    <a:pt x="38" y="274"/>
                    <a:pt x="38" y="274"/>
                    <a:pt x="38" y="274"/>
                  </a:cubicBezTo>
                  <a:cubicBezTo>
                    <a:pt x="38" y="274"/>
                    <a:pt x="38" y="274"/>
                    <a:pt x="38" y="274"/>
                  </a:cubicBezTo>
                  <a:cubicBezTo>
                    <a:pt x="38" y="275"/>
                    <a:pt x="38" y="276"/>
                    <a:pt x="38" y="277"/>
                  </a:cubicBezTo>
                  <a:cubicBezTo>
                    <a:pt x="38" y="277"/>
                    <a:pt x="38" y="277"/>
                    <a:pt x="38" y="277"/>
                  </a:cubicBezTo>
                  <a:cubicBezTo>
                    <a:pt x="37" y="275"/>
                    <a:pt x="35" y="274"/>
                    <a:pt x="33" y="274"/>
                  </a:cubicBezTo>
                  <a:cubicBezTo>
                    <a:pt x="32" y="273"/>
                    <a:pt x="31" y="270"/>
                    <a:pt x="32" y="268"/>
                  </a:cubicBezTo>
                  <a:cubicBezTo>
                    <a:pt x="32" y="267"/>
                    <a:pt x="33" y="266"/>
                    <a:pt x="33" y="266"/>
                  </a:cubicBezTo>
                  <a:cubicBezTo>
                    <a:pt x="33" y="266"/>
                    <a:pt x="33" y="266"/>
                    <a:pt x="33" y="265"/>
                  </a:cubicBezTo>
                  <a:cubicBezTo>
                    <a:pt x="26" y="267"/>
                    <a:pt x="31" y="281"/>
                    <a:pt x="25" y="281"/>
                  </a:cubicBezTo>
                  <a:cubicBezTo>
                    <a:pt x="26" y="284"/>
                    <a:pt x="26" y="286"/>
                    <a:pt x="26" y="289"/>
                  </a:cubicBezTo>
                  <a:cubicBezTo>
                    <a:pt x="26" y="289"/>
                    <a:pt x="26" y="289"/>
                    <a:pt x="26" y="289"/>
                  </a:cubicBezTo>
                  <a:cubicBezTo>
                    <a:pt x="25" y="287"/>
                    <a:pt x="22" y="283"/>
                    <a:pt x="20" y="284"/>
                  </a:cubicBezTo>
                  <a:cubicBezTo>
                    <a:pt x="19" y="285"/>
                    <a:pt x="19" y="289"/>
                    <a:pt x="17" y="289"/>
                  </a:cubicBezTo>
                  <a:cubicBezTo>
                    <a:pt x="18" y="290"/>
                    <a:pt x="19" y="290"/>
                    <a:pt x="21" y="290"/>
                  </a:cubicBezTo>
                  <a:cubicBezTo>
                    <a:pt x="22" y="290"/>
                    <a:pt x="22" y="290"/>
                    <a:pt x="23" y="290"/>
                  </a:cubicBezTo>
                  <a:cubicBezTo>
                    <a:pt x="23" y="291"/>
                    <a:pt x="23" y="291"/>
                    <a:pt x="23" y="291"/>
                  </a:cubicBezTo>
                  <a:cubicBezTo>
                    <a:pt x="22" y="292"/>
                    <a:pt x="21" y="294"/>
                    <a:pt x="20" y="294"/>
                  </a:cubicBezTo>
                  <a:cubicBezTo>
                    <a:pt x="19" y="293"/>
                    <a:pt x="18" y="292"/>
                    <a:pt x="18" y="292"/>
                  </a:cubicBezTo>
                  <a:cubicBezTo>
                    <a:pt x="18" y="292"/>
                    <a:pt x="17" y="292"/>
                    <a:pt x="17" y="292"/>
                  </a:cubicBezTo>
                  <a:cubicBezTo>
                    <a:pt x="17" y="292"/>
                    <a:pt x="17" y="293"/>
                    <a:pt x="17" y="293"/>
                  </a:cubicBezTo>
                  <a:cubicBezTo>
                    <a:pt x="16" y="293"/>
                    <a:pt x="16" y="293"/>
                    <a:pt x="16" y="293"/>
                  </a:cubicBezTo>
                  <a:cubicBezTo>
                    <a:pt x="16" y="293"/>
                    <a:pt x="16" y="293"/>
                    <a:pt x="16" y="293"/>
                  </a:cubicBezTo>
                  <a:cubicBezTo>
                    <a:pt x="15" y="291"/>
                    <a:pt x="15" y="276"/>
                    <a:pt x="16" y="274"/>
                  </a:cubicBezTo>
                  <a:cubicBezTo>
                    <a:pt x="17" y="273"/>
                    <a:pt x="19" y="272"/>
                    <a:pt x="20" y="272"/>
                  </a:cubicBezTo>
                  <a:cubicBezTo>
                    <a:pt x="20" y="272"/>
                    <a:pt x="20" y="272"/>
                    <a:pt x="21" y="272"/>
                  </a:cubicBezTo>
                  <a:cubicBezTo>
                    <a:pt x="21" y="271"/>
                    <a:pt x="21" y="270"/>
                    <a:pt x="21" y="269"/>
                  </a:cubicBezTo>
                  <a:cubicBezTo>
                    <a:pt x="20" y="269"/>
                    <a:pt x="20" y="269"/>
                    <a:pt x="20" y="269"/>
                  </a:cubicBezTo>
                  <a:cubicBezTo>
                    <a:pt x="20" y="270"/>
                    <a:pt x="20" y="270"/>
                    <a:pt x="20" y="271"/>
                  </a:cubicBezTo>
                  <a:cubicBezTo>
                    <a:pt x="19" y="270"/>
                    <a:pt x="17" y="270"/>
                    <a:pt x="16" y="270"/>
                  </a:cubicBezTo>
                  <a:cubicBezTo>
                    <a:pt x="12" y="272"/>
                    <a:pt x="13" y="277"/>
                    <a:pt x="13" y="281"/>
                  </a:cubicBezTo>
                  <a:cubicBezTo>
                    <a:pt x="12" y="284"/>
                    <a:pt x="12" y="286"/>
                    <a:pt x="11" y="288"/>
                  </a:cubicBezTo>
                  <a:cubicBezTo>
                    <a:pt x="11" y="290"/>
                    <a:pt x="12" y="292"/>
                    <a:pt x="12" y="294"/>
                  </a:cubicBezTo>
                  <a:cubicBezTo>
                    <a:pt x="12" y="297"/>
                    <a:pt x="9" y="298"/>
                    <a:pt x="9" y="302"/>
                  </a:cubicBezTo>
                  <a:cubicBezTo>
                    <a:pt x="9" y="306"/>
                    <a:pt x="9" y="310"/>
                    <a:pt x="9" y="314"/>
                  </a:cubicBezTo>
                  <a:cubicBezTo>
                    <a:pt x="9" y="319"/>
                    <a:pt x="9" y="324"/>
                    <a:pt x="9" y="328"/>
                  </a:cubicBezTo>
                  <a:cubicBezTo>
                    <a:pt x="9" y="331"/>
                    <a:pt x="9" y="334"/>
                    <a:pt x="9" y="337"/>
                  </a:cubicBezTo>
                  <a:cubicBezTo>
                    <a:pt x="9" y="339"/>
                    <a:pt x="7" y="339"/>
                    <a:pt x="6" y="340"/>
                  </a:cubicBezTo>
                  <a:cubicBezTo>
                    <a:pt x="5" y="341"/>
                    <a:pt x="3" y="345"/>
                    <a:pt x="3" y="346"/>
                  </a:cubicBezTo>
                  <a:cubicBezTo>
                    <a:pt x="2" y="346"/>
                    <a:pt x="1" y="346"/>
                    <a:pt x="0" y="345"/>
                  </a:cubicBezTo>
                  <a:cubicBezTo>
                    <a:pt x="0" y="348"/>
                    <a:pt x="0" y="350"/>
                    <a:pt x="0" y="352"/>
                  </a:cubicBezTo>
                  <a:cubicBezTo>
                    <a:pt x="37" y="352"/>
                    <a:pt x="73" y="353"/>
                    <a:pt x="110" y="353"/>
                  </a:cubicBezTo>
                  <a:cubicBezTo>
                    <a:pt x="114" y="353"/>
                    <a:pt x="117" y="353"/>
                    <a:pt x="120" y="354"/>
                  </a:cubicBezTo>
                  <a:cubicBezTo>
                    <a:pt x="125" y="354"/>
                    <a:pt x="131" y="354"/>
                    <a:pt x="136" y="354"/>
                  </a:cubicBezTo>
                  <a:cubicBezTo>
                    <a:pt x="139" y="354"/>
                    <a:pt x="149" y="355"/>
                    <a:pt x="151" y="353"/>
                  </a:cubicBezTo>
                  <a:cubicBezTo>
                    <a:pt x="152" y="353"/>
                    <a:pt x="151" y="350"/>
                    <a:pt x="151" y="350"/>
                  </a:cubicBezTo>
                  <a:cubicBezTo>
                    <a:pt x="150" y="344"/>
                    <a:pt x="153" y="336"/>
                    <a:pt x="155" y="331"/>
                  </a:cubicBezTo>
                  <a:cubicBezTo>
                    <a:pt x="156" y="328"/>
                    <a:pt x="156" y="326"/>
                    <a:pt x="157" y="324"/>
                  </a:cubicBezTo>
                  <a:cubicBezTo>
                    <a:pt x="155" y="324"/>
                    <a:pt x="153" y="325"/>
                    <a:pt x="151" y="325"/>
                  </a:cubicBezTo>
                  <a:cubicBezTo>
                    <a:pt x="151" y="325"/>
                    <a:pt x="149" y="325"/>
                    <a:pt x="149" y="325"/>
                  </a:cubicBezTo>
                  <a:cubicBezTo>
                    <a:pt x="149" y="324"/>
                    <a:pt x="149" y="324"/>
                    <a:pt x="149" y="324"/>
                  </a:cubicBezTo>
                  <a:cubicBezTo>
                    <a:pt x="149" y="324"/>
                    <a:pt x="149" y="324"/>
                    <a:pt x="149" y="324"/>
                  </a:cubicBezTo>
                  <a:cubicBezTo>
                    <a:pt x="148" y="324"/>
                    <a:pt x="147" y="324"/>
                    <a:pt x="146" y="324"/>
                  </a:cubicBezTo>
                  <a:cubicBezTo>
                    <a:pt x="146" y="324"/>
                    <a:pt x="144" y="325"/>
                    <a:pt x="144" y="324"/>
                  </a:cubicBezTo>
                  <a:cubicBezTo>
                    <a:pt x="145" y="324"/>
                    <a:pt x="145" y="324"/>
                    <a:pt x="145" y="324"/>
                  </a:cubicBezTo>
                  <a:cubicBezTo>
                    <a:pt x="145" y="324"/>
                    <a:pt x="145" y="324"/>
                    <a:pt x="145" y="324"/>
                  </a:cubicBezTo>
                  <a:cubicBezTo>
                    <a:pt x="145" y="324"/>
                    <a:pt x="142" y="324"/>
                    <a:pt x="142" y="323"/>
                  </a:cubicBezTo>
                  <a:cubicBezTo>
                    <a:pt x="142" y="316"/>
                    <a:pt x="143" y="309"/>
                    <a:pt x="143" y="303"/>
                  </a:cubicBezTo>
                  <a:cubicBezTo>
                    <a:pt x="143" y="299"/>
                    <a:pt x="141" y="296"/>
                    <a:pt x="140" y="293"/>
                  </a:cubicBezTo>
                  <a:cubicBezTo>
                    <a:pt x="140" y="291"/>
                    <a:pt x="140" y="290"/>
                    <a:pt x="140" y="288"/>
                  </a:cubicBezTo>
                  <a:cubicBezTo>
                    <a:pt x="139" y="283"/>
                    <a:pt x="137" y="278"/>
                    <a:pt x="137" y="274"/>
                  </a:cubicBezTo>
                  <a:cubicBezTo>
                    <a:pt x="135" y="274"/>
                    <a:pt x="132" y="275"/>
                    <a:pt x="132" y="277"/>
                  </a:cubicBezTo>
                  <a:cubicBezTo>
                    <a:pt x="132" y="277"/>
                    <a:pt x="132" y="278"/>
                    <a:pt x="132" y="278"/>
                  </a:cubicBezTo>
                  <a:cubicBezTo>
                    <a:pt x="135" y="279"/>
                    <a:pt x="137" y="281"/>
                    <a:pt x="136" y="284"/>
                  </a:cubicBezTo>
                  <a:cubicBezTo>
                    <a:pt x="135" y="285"/>
                    <a:pt x="135" y="286"/>
                    <a:pt x="135" y="287"/>
                  </a:cubicBezTo>
                  <a:cubicBezTo>
                    <a:pt x="134" y="287"/>
                    <a:pt x="134" y="287"/>
                    <a:pt x="134" y="287"/>
                  </a:cubicBezTo>
                  <a:cubicBezTo>
                    <a:pt x="133" y="283"/>
                    <a:pt x="130" y="281"/>
                    <a:pt x="130" y="276"/>
                  </a:cubicBezTo>
                  <a:cubicBezTo>
                    <a:pt x="130" y="274"/>
                    <a:pt x="131" y="272"/>
                    <a:pt x="132" y="271"/>
                  </a:cubicBezTo>
                  <a:cubicBezTo>
                    <a:pt x="132" y="270"/>
                    <a:pt x="132" y="270"/>
                    <a:pt x="132" y="271"/>
                  </a:cubicBezTo>
                  <a:cubicBezTo>
                    <a:pt x="133" y="271"/>
                    <a:pt x="133" y="271"/>
                    <a:pt x="133" y="270"/>
                  </a:cubicBezTo>
                  <a:cubicBezTo>
                    <a:pt x="133" y="270"/>
                    <a:pt x="134" y="270"/>
                    <a:pt x="134" y="269"/>
                  </a:cubicBezTo>
                  <a:cubicBezTo>
                    <a:pt x="127" y="271"/>
                    <a:pt x="127" y="275"/>
                    <a:pt x="127" y="282"/>
                  </a:cubicBezTo>
                  <a:cubicBezTo>
                    <a:pt x="127" y="282"/>
                    <a:pt x="126" y="282"/>
                    <a:pt x="126" y="281"/>
                  </a:cubicBezTo>
                  <a:cubicBezTo>
                    <a:pt x="124" y="278"/>
                    <a:pt x="124" y="274"/>
                    <a:pt x="123" y="270"/>
                  </a:cubicBezTo>
                  <a:cubicBezTo>
                    <a:pt x="122" y="270"/>
                    <a:pt x="122" y="269"/>
                    <a:pt x="122" y="268"/>
                  </a:cubicBezTo>
                  <a:cubicBezTo>
                    <a:pt x="121" y="268"/>
                    <a:pt x="121" y="268"/>
                    <a:pt x="121" y="268"/>
                  </a:cubicBezTo>
                  <a:cubicBezTo>
                    <a:pt x="121" y="268"/>
                    <a:pt x="121" y="268"/>
                    <a:pt x="121" y="269"/>
                  </a:cubicBezTo>
                  <a:cubicBezTo>
                    <a:pt x="121" y="269"/>
                    <a:pt x="121" y="269"/>
                    <a:pt x="121" y="269"/>
                  </a:cubicBezTo>
                  <a:cubicBezTo>
                    <a:pt x="121" y="270"/>
                    <a:pt x="121" y="272"/>
                    <a:pt x="121" y="273"/>
                  </a:cubicBezTo>
                  <a:cubicBezTo>
                    <a:pt x="121" y="273"/>
                    <a:pt x="117" y="275"/>
                    <a:pt x="117" y="273"/>
                  </a:cubicBezTo>
                  <a:cubicBezTo>
                    <a:pt x="117" y="274"/>
                    <a:pt x="116" y="275"/>
                    <a:pt x="116" y="275"/>
                  </a:cubicBezTo>
                  <a:cubicBezTo>
                    <a:pt x="116" y="273"/>
                    <a:pt x="116" y="266"/>
                    <a:pt x="117" y="266"/>
                  </a:cubicBezTo>
                  <a:cubicBezTo>
                    <a:pt x="117" y="266"/>
                    <a:pt x="117" y="266"/>
                    <a:pt x="117" y="266"/>
                  </a:cubicBezTo>
                  <a:cubicBezTo>
                    <a:pt x="117" y="266"/>
                    <a:pt x="117" y="266"/>
                    <a:pt x="116" y="266"/>
                  </a:cubicBezTo>
                  <a:cubicBezTo>
                    <a:pt x="116" y="266"/>
                    <a:pt x="116" y="266"/>
                    <a:pt x="116" y="266"/>
                  </a:cubicBezTo>
                  <a:cubicBezTo>
                    <a:pt x="114" y="268"/>
                    <a:pt x="114" y="271"/>
                    <a:pt x="114" y="275"/>
                  </a:cubicBezTo>
                  <a:cubicBezTo>
                    <a:pt x="114" y="278"/>
                    <a:pt x="113" y="286"/>
                    <a:pt x="111" y="288"/>
                  </a:cubicBezTo>
                  <a:cubicBezTo>
                    <a:pt x="109" y="290"/>
                    <a:pt x="99" y="289"/>
                    <a:pt x="96" y="289"/>
                  </a:cubicBezTo>
                  <a:cubicBezTo>
                    <a:pt x="96" y="289"/>
                    <a:pt x="96" y="289"/>
                    <a:pt x="96" y="290"/>
                  </a:cubicBezTo>
                  <a:cubicBezTo>
                    <a:pt x="96" y="290"/>
                    <a:pt x="97" y="290"/>
                    <a:pt x="97" y="290"/>
                  </a:cubicBezTo>
                  <a:cubicBezTo>
                    <a:pt x="96" y="290"/>
                    <a:pt x="95" y="290"/>
                    <a:pt x="94" y="290"/>
                  </a:cubicBezTo>
                  <a:cubicBezTo>
                    <a:pt x="94" y="290"/>
                    <a:pt x="93" y="289"/>
                    <a:pt x="94" y="289"/>
                  </a:cubicBezTo>
                  <a:cubicBezTo>
                    <a:pt x="94" y="289"/>
                    <a:pt x="94" y="289"/>
                    <a:pt x="94" y="289"/>
                  </a:cubicBezTo>
                  <a:cubicBezTo>
                    <a:pt x="94" y="289"/>
                    <a:pt x="95" y="289"/>
                    <a:pt x="95" y="289"/>
                  </a:cubicBezTo>
                  <a:cubicBezTo>
                    <a:pt x="93" y="285"/>
                    <a:pt x="94" y="278"/>
                    <a:pt x="94" y="273"/>
                  </a:cubicBezTo>
                  <a:cubicBezTo>
                    <a:pt x="94" y="260"/>
                    <a:pt x="94" y="246"/>
                    <a:pt x="94" y="232"/>
                  </a:cubicBezTo>
                  <a:cubicBezTo>
                    <a:pt x="94" y="225"/>
                    <a:pt x="94" y="218"/>
                    <a:pt x="94" y="210"/>
                  </a:cubicBezTo>
                  <a:cubicBezTo>
                    <a:pt x="94" y="208"/>
                    <a:pt x="92" y="206"/>
                    <a:pt x="92" y="204"/>
                  </a:cubicBezTo>
                  <a:cubicBezTo>
                    <a:pt x="93" y="202"/>
                    <a:pt x="93" y="200"/>
                    <a:pt x="93" y="199"/>
                  </a:cubicBezTo>
                  <a:cubicBezTo>
                    <a:pt x="93" y="189"/>
                    <a:pt x="93" y="180"/>
                    <a:pt x="93" y="171"/>
                  </a:cubicBezTo>
                  <a:cubicBezTo>
                    <a:pt x="93" y="163"/>
                    <a:pt x="94" y="153"/>
                    <a:pt x="93" y="144"/>
                  </a:cubicBezTo>
                  <a:cubicBezTo>
                    <a:pt x="93" y="141"/>
                    <a:pt x="92" y="137"/>
                    <a:pt x="92" y="133"/>
                  </a:cubicBezTo>
                  <a:cubicBezTo>
                    <a:pt x="92" y="132"/>
                    <a:pt x="92" y="130"/>
                    <a:pt x="92" y="129"/>
                  </a:cubicBezTo>
                  <a:cubicBezTo>
                    <a:pt x="92" y="126"/>
                    <a:pt x="92" y="124"/>
                    <a:pt x="91" y="122"/>
                  </a:cubicBezTo>
                  <a:cubicBezTo>
                    <a:pt x="92" y="117"/>
                    <a:pt x="92" y="112"/>
                    <a:pt x="93" y="107"/>
                  </a:cubicBezTo>
                  <a:cubicBezTo>
                    <a:pt x="93" y="104"/>
                    <a:pt x="92" y="95"/>
                    <a:pt x="93" y="92"/>
                  </a:cubicBezTo>
                  <a:cubicBezTo>
                    <a:pt x="93" y="91"/>
                    <a:pt x="99" y="89"/>
                    <a:pt x="101" y="88"/>
                  </a:cubicBezTo>
                  <a:cubicBezTo>
                    <a:pt x="104" y="87"/>
                    <a:pt x="107" y="85"/>
                    <a:pt x="111" y="83"/>
                  </a:cubicBezTo>
                  <a:cubicBezTo>
                    <a:pt x="112" y="82"/>
                    <a:pt x="115" y="81"/>
                    <a:pt x="116" y="80"/>
                  </a:cubicBezTo>
                  <a:cubicBezTo>
                    <a:pt x="118" y="79"/>
                    <a:pt x="118" y="77"/>
                    <a:pt x="119" y="76"/>
                  </a:cubicBezTo>
                  <a:cubicBezTo>
                    <a:pt x="120" y="75"/>
                    <a:pt x="121" y="74"/>
                    <a:pt x="123" y="73"/>
                  </a:cubicBezTo>
                  <a:cubicBezTo>
                    <a:pt x="127" y="69"/>
                    <a:pt x="130" y="64"/>
                    <a:pt x="131" y="58"/>
                  </a:cubicBezTo>
                  <a:cubicBezTo>
                    <a:pt x="131" y="56"/>
                    <a:pt x="131" y="54"/>
                    <a:pt x="131" y="52"/>
                  </a:cubicBezTo>
                  <a:cubicBezTo>
                    <a:pt x="130" y="52"/>
                    <a:pt x="130" y="52"/>
                    <a:pt x="130" y="52"/>
                  </a:cubicBezTo>
                  <a:cubicBezTo>
                    <a:pt x="130" y="52"/>
                    <a:pt x="130" y="52"/>
                    <a:pt x="130" y="53"/>
                  </a:cubicBezTo>
                  <a:cubicBezTo>
                    <a:pt x="126" y="57"/>
                    <a:pt x="122" y="59"/>
                    <a:pt x="116" y="61"/>
                  </a:cubicBezTo>
                  <a:cubicBezTo>
                    <a:pt x="114" y="61"/>
                    <a:pt x="111" y="61"/>
                    <a:pt x="109" y="62"/>
                  </a:cubicBezTo>
                  <a:cubicBezTo>
                    <a:pt x="108" y="62"/>
                    <a:pt x="107" y="64"/>
                    <a:pt x="107" y="65"/>
                  </a:cubicBezTo>
                  <a:cubicBezTo>
                    <a:pt x="107" y="65"/>
                    <a:pt x="108" y="65"/>
                    <a:pt x="108" y="65"/>
                  </a:cubicBezTo>
                  <a:cubicBezTo>
                    <a:pt x="109" y="64"/>
                    <a:pt x="110" y="63"/>
                    <a:pt x="111" y="63"/>
                  </a:cubicBezTo>
                  <a:cubicBezTo>
                    <a:pt x="111" y="63"/>
                    <a:pt x="111" y="63"/>
                    <a:pt x="111" y="63"/>
                  </a:cubicBezTo>
                  <a:cubicBezTo>
                    <a:pt x="111" y="64"/>
                    <a:pt x="110" y="64"/>
                    <a:pt x="109" y="65"/>
                  </a:cubicBezTo>
                  <a:cubicBezTo>
                    <a:pt x="109" y="67"/>
                    <a:pt x="109" y="69"/>
                    <a:pt x="108" y="70"/>
                  </a:cubicBezTo>
                  <a:cubicBezTo>
                    <a:pt x="107" y="72"/>
                    <a:pt x="105" y="73"/>
                    <a:pt x="105" y="75"/>
                  </a:cubicBezTo>
                  <a:cubicBezTo>
                    <a:pt x="104" y="75"/>
                    <a:pt x="103" y="75"/>
                    <a:pt x="102" y="75"/>
                  </a:cubicBezTo>
                  <a:cubicBezTo>
                    <a:pt x="102" y="74"/>
                    <a:pt x="102" y="74"/>
                    <a:pt x="102" y="74"/>
                  </a:cubicBezTo>
                  <a:cubicBezTo>
                    <a:pt x="102" y="73"/>
                    <a:pt x="103" y="72"/>
                    <a:pt x="103" y="71"/>
                  </a:cubicBezTo>
                  <a:cubicBezTo>
                    <a:pt x="103" y="70"/>
                    <a:pt x="102" y="69"/>
                    <a:pt x="102" y="68"/>
                  </a:cubicBezTo>
                  <a:cubicBezTo>
                    <a:pt x="102" y="68"/>
                    <a:pt x="103" y="67"/>
                    <a:pt x="103" y="67"/>
                  </a:cubicBezTo>
                  <a:cubicBezTo>
                    <a:pt x="103" y="67"/>
                    <a:pt x="103" y="67"/>
                    <a:pt x="103" y="67"/>
                  </a:cubicBezTo>
                  <a:cubicBezTo>
                    <a:pt x="102" y="67"/>
                    <a:pt x="101" y="67"/>
                    <a:pt x="100" y="67"/>
                  </a:cubicBezTo>
                  <a:cubicBezTo>
                    <a:pt x="100" y="67"/>
                    <a:pt x="100" y="67"/>
                    <a:pt x="100" y="67"/>
                  </a:cubicBezTo>
                  <a:cubicBezTo>
                    <a:pt x="100" y="67"/>
                    <a:pt x="101" y="67"/>
                    <a:pt x="101" y="67"/>
                  </a:cubicBezTo>
                  <a:cubicBezTo>
                    <a:pt x="101" y="65"/>
                    <a:pt x="101" y="63"/>
                    <a:pt x="98" y="63"/>
                  </a:cubicBezTo>
                  <a:cubicBezTo>
                    <a:pt x="98" y="63"/>
                    <a:pt x="96" y="65"/>
                    <a:pt x="97" y="65"/>
                  </a:cubicBezTo>
                  <a:cubicBezTo>
                    <a:pt x="97" y="67"/>
                    <a:pt x="95" y="68"/>
                    <a:pt x="93" y="68"/>
                  </a:cubicBezTo>
                  <a:cubicBezTo>
                    <a:pt x="93" y="67"/>
                    <a:pt x="94" y="66"/>
                    <a:pt x="94" y="64"/>
                  </a:cubicBezTo>
                  <a:cubicBezTo>
                    <a:pt x="94" y="64"/>
                    <a:pt x="94" y="64"/>
                    <a:pt x="94" y="64"/>
                  </a:cubicBezTo>
                  <a:cubicBezTo>
                    <a:pt x="93" y="64"/>
                    <a:pt x="93" y="64"/>
                    <a:pt x="92" y="65"/>
                  </a:cubicBezTo>
                  <a:cubicBezTo>
                    <a:pt x="92" y="63"/>
                    <a:pt x="91" y="61"/>
                    <a:pt x="92" y="59"/>
                  </a:cubicBezTo>
                  <a:cubicBezTo>
                    <a:pt x="92" y="57"/>
                    <a:pt x="94" y="55"/>
                    <a:pt x="94" y="53"/>
                  </a:cubicBezTo>
                  <a:cubicBezTo>
                    <a:pt x="95" y="50"/>
                    <a:pt x="93" y="48"/>
                    <a:pt x="93" y="45"/>
                  </a:cubicBezTo>
                  <a:cubicBezTo>
                    <a:pt x="94" y="44"/>
                    <a:pt x="97" y="40"/>
                    <a:pt x="96" y="37"/>
                  </a:cubicBezTo>
                  <a:cubicBezTo>
                    <a:pt x="96" y="36"/>
                    <a:pt x="95" y="35"/>
                    <a:pt x="95" y="34"/>
                  </a:cubicBezTo>
                  <a:cubicBezTo>
                    <a:pt x="95" y="34"/>
                    <a:pt x="95" y="34"/>
                    <a:pt x="96" y="34"/>
                  </a:cubicBezTo>
                  <a:cubicBezTo>
                    <a:pt x="96" y="34"/>
                    <a:pt x="96" y="35"/>
                    <a:pt x="96" y="35"/>
                  </a:cubicBezTo>
                  <a:cubicBezTo>
                    <a:pt x="96" y="34"/>
                    <a:pt x="94" y="32"/>
                    <a:pt x="92" y="32"/>
                  </a:cubicBezTo>
                  <a:cubicBezTo>
                    <a:pt x="92" y="32"/>
                    <a:pt x="92" y="32"/>
                    <a:pt x="92" y="32"/>
                  </a:cubicBezTo>
                  <a:cubicBezTo>
                    <a:pt x="92" y="33"/>
                    <a:pt x="92" y="33"/>
                    <a:pt x="92" y="34"/>
                  </a:cubicBezTo>
                  <a:cubicBezTo>
                    <a:pt x="92" y="34"/>
                    <a:pt x="92" y="34"/>
                    <a:pt x="92" y="34"/>
                  </a:cubicBezTo>
                  <a:cubicBezTo>
                    <a:pt x="91" y="34"/>
                    <a:pt x="88" y="32"/>
                    <a:pt x="87" y="32"/>
                  </a:cubicBezTo>
                  <a:cubicBezTo>
                    <a:pt x="87" y="33"/>
                    <a:pt x="87" y="35"/>
                    <a:pt x="87" y="36"/>
                  </a:cubicBezTo>
                  <a:cubicBezTo>
                    <a:pt x="87" y="36"/>
                    <a:pt x="87" y="36"/>
                    <a:pt x="88" y="36"/>
                  </a:cubicBezTo>
                  <a:cubicBezTo>
                    <a:pt x="88" y="36"/>
                    <a:pt x="88" y="36"/>
                    <a:pt x="88" y="36"/>
                  </a:cubicBezTo>
                  <a:cubicBezTo>
                    <a:pt x="89" y="36"/>
                    <a:pt x="90" y="36"/>
                    <a:pt x="91" y="36"/>
                  </a:cubicBezTo>
                  <a:cubicBezTo>
                    <a:pt x="91" y="36"/>
                    <a:pt x="91" y="38"/>
                    <a:pt x="90" y="38"/>
                  </a:cubicBezTo>
                  <a:cubicBezTo>
                    <a:pt x="90" y="38"/>
                    <a:pt x="90" y="38"/>
                    <a:pt x="90" y="38"/>
                  </a:cubicBezTo>
                  <a:cubicBezTo>
                    <a:pt x="89" y="38"/>
                    <a:pt x="86" y="37"/>
                    <a:pt x="85" y="37"/>
                  </a:cubicBezTo>
                  <a:cubicBezTo>
                    <a:pt x="86" y="38"/>
                    <a:pt x="86" y="39"/>
                    <a:pt x="87" y="41"/>
                  </a:cubicBezTo>
                  <a:cubicBezTo>
                    <a:pt x="86" y="41"/>
                    <a:pt x="85" y="41"/>
                    <a:pt x="85" y="41"/>
                  </a:cubicBezTo>
                  <a:cubicBezTo>
                    <a:pt x="85" y="40"/>
                    <a:pt x="84" y="39"/>
                    <a:pt x="84" y="38"/>
                  </a:cubicBezTo>
                  <a:cubicBezTo>
                    <a:pt x="84" y="38"/>
                    <a:pt x="84" y="38"/>
                    <a:pt x="84" y="38"/>
                  </a:cubicBezTo>
                  <a:cubicBezTo>
                    <a:pt x="83" y="37"/>
                    <a:pt x="82" y="35"/>
                    <a:pt x="81" y="35"/>
                  </a:cubicBezTo>
                  <a:cubicBezTo>
                    <a:pt x="80" y="36"/>
                    <a:pt x="80" y="38"/>
                    <a:pt x="80" y="39"/>
                  </a:cubicBezTo>
                  <a:cubicBezTo>
                    <a:pt x="80" y="39"/>
                    <a:pt x="79" y="39"/>
                    <a:pt x="79" y="39"/>
                  </a:cubicBezTo>
                  <a:cubicBezTo>
                    <a:pt x="79" y="40"/>
                    <a:pt x="79" y="40"/>
                    <a:pt x="78" y="40"/>
                  </a:cubicBezTo>
                  <a:cubicBezTo>
                    <a:pt x="79" y="39"/>
                    <a:pt x="77" y="35"/>
                    <a:pt x="78" y="35"/>
                  </a:cubicBezTo>
                  <a:cubicBezTo>
                    <a:pt x="78" y="34"/>
                    <a:pt x="78" y="31"/>
                    <a:pt x="76" y="31"/>
                  </a:cubicBezTo>
                  <a:cubicBezTo>
                    <a:pt x="76" y="30"/>
                    <a:pt x="76" y="30"/>
                    <a:pt x="76" y="30"/>
                  </a:cubicBezTo>
                  <a:cubicBezTo>
                    <a:pt x="76" y="30"/>
                    <a:pt x="76" y="30"/>
                    <a:pt x="76" y="30"/>
                  </a:cubicBezTo>
                  <a:cubicBezTo>
                    <a:pt x="78" y="30"/>
                    <a:pt x="79" y="30"/>
                    <a:pt x="80" y="30"/>
                  </a:cubicBezTo>
                  <a:cubicBezTo>
                    <a:pt x="80" y="30"/>
                    <a:pt x="80" y="30"/>
                    <a:pt x="80" y="30"/>
                  </a:cubicBezTo>
                  <a:cubicBezTo>
                    <a:pt x="81" y="30"/>
                    <a:pt x="82" y="30"/>
                    <a:pt x="82" y="30"/>
                  </a:cubicBezTo>
                  <a:cubicBezTo>
                    <a:pt x="82" y="30"/>
                    <a:pt x="82" y="30"/>
                    <a:pt x="82" y="30"/>
                  </a:cubicBezTo>
                  <a:cubicBezTo>
                    <a:pt x="81" y="28"/>
                    <a:pt x="81" y="25"/>
                    <a:pt x="81" y="24"/>
                  </a:cubicBezTo>
                  <a:cubicBezTo>
                    <a:pt x="80" y="16"/>
                    <a:pt x="81" y="4"/>
                    <a:pt x="74" y="0"/>
                  </a:cubicBezTo>
                  <a:close/>
                  <a:moveTo>
                    <a:pt x="74" y="3"/>
                  </a:moveTo>
                  <a:cubicBezTo>
                    <a:pt x="75" y="3"/>
                    <a:pt x="75" y="5"/>
                    <a:pt x="76" y="5"/>
                  </a:cubicBezTo>
                  <a:cubicBezTo>
                    <a:pt x="76" y="7"/>
                    <a:pt x="77" y="8"/>
                    <a:pt x="78" y="9"/>
                  </a:cubicBezTo>
                  <a:cubicBezTo>
                    <a:pt x="78" y="11"/>
                    <a:pt x="79" y="18"/>
                    <a:pt x="76" y="18"/>
                  </a:cubicBezTo>
                  <a:cubicBezTo>
                    <a:pt x="76" y="18"/>
                    <a:pt x="73" y="16"/>
                    <a:pt x="73" y="15"/>
                  </a:cubicBezTo>
                  <a:cubicBezTo>
                    <a:pt x="75" y="14"/>
                    <a:pt x="77" y="13"/>
                    <a:pt x="77" y="11"/>
                  </a:cubicBezTo>
                  <a:cubicBezTo>
                    <a:pt x="76" y="11"/>
                    <a:pt x="75" y="10"/>
                    <a:pt x="73" y="10"/>
                  </a:cubicBezTo>
                  <a:cubicBezTo>
                    <a:pt x="74" y="8"/>
                    <a:pt x="74" y="5"/>
                    <a:pt x="74" y="3"/>
                  </a:cubicBezTo>
                  <a:close/>
                  <a:moveTo>
                    <a:pt x="74" y="11"/>
                  </a:moveTo>
                  <a:cubicBezTo>
                    <a:pt x="75" y="11"/>
                    <a:pt x="75" y="11"/>
                    <a:pt x="76" y="11"/>
                  </a:cubicBezTo>
                  <a:cubicBezTo>
                    <a:pt x="75" y="12"/>
                    <a:pt x="75" y="12"/>
                    <a:pt x="74" y="12"/>
                  </a:cubicBezTo>
                  <a:cubicBezTo>
                    <a:pt x="74" y="13"/>
                    <a:pt x="74" y="13"/>
                    <a:pt x="74" y="13"/>
                  </a:cubicBezTo>
                  <a:cubicBezTo>
                    <a:pt x="74" y="12"/>
                    <a:pt x="74" y="12"/>
                    <a:pt x="74" y="11"/>
                  </a:cubicBezTo>
                  <a:close/>
                  <a:moveTo>
                    <a:pt x="72" y="17"/>
                  </a:moveTo>
                  <a:cubicBezTo>
                    <a:pt x="73" y="17"/>
                    <a:pt x="73" y="17"/>
                    <a:pt x="73" y="17"/>
                  </a:cubicBezTo>
                  <a:cubicBezTo>
                    <a:pt x="73" y="18"/>
                    <a:pt x="73" y="18"/>
                    <a:pt x="72" y="18"/>
                  </a:cubicBezTo>
                  <a:cubicBezTo>
                    <a:pt x="72" y="18"/>
                    <a:pt x="72" y="17"/>
                    <a:pt x="72" y="17"/>
                  </a:cubicBezTo>
                  <a:close/>
                  <a:moveTo>
                    <a:pt x="73" y="19"/>
                  </a:moveTo>
                  <a:cubicBezTo>
                    <a:pt x="73" y="20"/>
                    <a:pt x="73" y="21"/>
                    <a:pt x="73" y="20"/>
                  </a:cubicBezTo>
                  <a:cubicBezTo>
                    <a:pt x="73" y="20"/>
                    <a:pt x="73" y="20"/>
                    <a:pt x="73" y="19"/>
                  </a:cubicBezTo>
                  <a:close/>
                  <a:moveTo>
                    <a:pt x="75" y="22"/>
                  </a:moveTo>
                  <a:cubicBezTo>
                    <a:pt x="75" y="22"/>
                    <a:pt x="76" y="23"/>
                    <a:pt x="76" y="24"/>
                  </a:cubicBezTo>
                  <a:cubicBezTo>
                    <a:pt x="76" y="23"/>
                    <a:pt x="73" y="22"/>
                    <a:pt x="75" y="22"/>
                  </a:cubicBezTo>
                  <a:cubicBezTo>
                    <a:pt x="75" y="22"/>
                    <a:pt x="75" y="22"/>
                    <a:pt x="75" y="22"/>
                  </a:cubicBezTo>
                  <a:close/>
                  <a:moveTo>
                    <a:pt x="65" y="30"/>
                  </a:moveTo>
                  <a:cubicBezTo>
                    <a:pt x="65" y="30"/>
                    <a:pt x="65" y="30"/>
                    <a:pt x="65" y="30"/>
                  </a:cubicBezTo>
                  <a:cubicBezTo>
                    <a:pt x="65" y="30"/>
                    <a:pt x="65" y="30"/>
                    <a:pt x="65" y="30"/>
                  </a:cubicBezTo>
                  <a:close/>
                  <a:moveTo>
                    <a:pt x="74" y="33"/>
                  </a:moveTo>
                  <a:cubicBezTo>
                    <a:pt x="74" y="33"/>
                    <a:pt x="75" y="34"/>
                    <a:pt x="75" y="35"/>
                  </a:cubicBezTo>
                  <a:cubicBezTo>
                    <a:pt x="74" y="35"/>
                    <a:pt x="72" y="36"/>
                    <a:pt x="71" y="36"/>
                  </a:cubicBezTo>
                  <a:cubicBezTo>
                    <a:pt x="71" y="36"/>
                    <a:pt x="71" y="36"/>
                    <a:pt x="71" y="36"/>
                  </a:cubicBezTo>
                  <a:cubicBezTo>
                    <a:pt x="71" y="36"/>
                    <a:pt x="72" y="36"/>
                    <a:pt x="72" y="36"/>
                  </a:cubicBezTo>
                  <a:cubicBezTo>
                    <a:pt x="72" y="35"/>
                    <a:pt x="73" y="34"/>
                    <a:pt x="74" y="33"/>
                  </a:cubicBezTo>
                  <a:close/>
                  <a:moveTo>
                    <a:pt x="66" y="33"/>
                  </a:moveTo>
                  <a:cubicBezTo>
                    <a:pt x="67" y="33"/>
                    <a:pt x="68" y="33"/>
                    <a:pt x="69" y="33"/>
                  </a:cubicBezTo>
                  <a:cubicBezTo>
                    <a:pt x="69" y="34"/>
                    <a:pt x="69" y="36"/>
                    <a:pt x="68" y="37"/>
                  </a:cubicBezTo>
                  <a:cubicBezTo>
                    <a:pt x="68" y="37"/>
                    <a:pt x="68" y="37"/>
                    <a:pt x="68" y="37"/>
                  </a:cubicBezTo>
                  <a:cubicBezTo>
                    <a:pt x="67" y="36"/>
                    <a:pt x="66" y="36"/>
                    <a:pt x="65" y="36"/>
                  </a:cubicBezTo>
                  <a:cubicBezTo>
                    <a:pt x="65" y="36"/>
                    <a:pt x="65" y="36"/>
                    <a:pt x="64" y="36"/>
                  </a:cubicBezTo>
                  <a:cubicBezTo>
                    <a:pt x="64" y="36"/>
                    <a:pt x="64" y="36"/>
                    <a:pt x="65" y="36"/>
                  </a:cubicBezTo>
                  <a:cubicBezTo>
                    <a:pt x="65" y="35"/>
                    <a:pt x="66" y="34"/>
                    <a:pt x="66" y="33"/>
                  </a:cubicBezTo>
                  <a:close/>
                  <a:moveTo>
                    <a:pt x="75" y="35"/>
                  </a:moveTo>
                  <a:cubicBezTo>
                    <a:pt x="75" y="35"/>
                    <a:pt x="75" y="35"/>
                    <a:pt x="75" y="35"/>
                  </a:cubicBezTo>
                  <a:cubicBezTo>
                    <a:pt x="75" y="35"/>
                    <a:pt x="75" y="35"/>
                    <a:pt x="75" y="35"/>
                  </a:cubicBezTo>
                  <a:close/>
                  <a:moveTo>
                    <a:pt x="60" y="38"/>
                  </a:moveTo>
                  <a:cubicBezTo>
                    <a:pt x="61" y="38"/>
                    <a:pt x="62" y="38"/>
                    <a:pt x="62" y="38"/>
                  </a:cubicBezTo>
                  <a:cubicBezTo>
                    <a:pt x="62" y="38"/>
                    <a:pt x="62" y="38"/>
                    <a:pt x="61" y="38"/>
                  </a:cubicBezTo>
                  <a:cubicBezTo>
                    <a:pt x="61" y="39"/>
                    <a:pt x="61" y="39"/>
                    <a:pt x="61" y="39"/>
                  </a:cubicBezTo>
                  <a:cubicBezTo>
                    <a:pt x="61" y="39"/>
                    <a:pt x="60" y="40"/>
                    <a:pt x="59" y="40"/>
                  </a:cubicBezTo>
                  <a:cubicBezTo>
                    <a:pt x="59" y="40"/>
                    <a:pt x="59" y="40"/>
                    <a:pt x="59" y="40"/>
                  </a:cubicBezTo>
                  <a:cubicBezTo>
                    <a:pt x="59" y="40"/>
                    <a:pt x="59" y="39"/>
                    <a:pt x="59" y="39"/>
                  </a:cubicBezTo>
                  <a:cubicBezTo>
                    <a:pt x="60" y="39"/>
                    <a:pt x="60" y="38"/>
                    <a:pt x="60" y="38"/>
                  </a:cubicBezTo>
                  <a:close/>
                  <a:moveTo>
                    <a:pt x="67" y="38"/>
                  </a:moveTo>
                  <a:cubicBezTo>
                    <a:pt x="67" y="39"/>
                    <a:pt x="70" y="40"/>
                    <a:pt x="70" y="38"/>
                  </a:cubicBezTo>
                  <a:cubicBezTo>
                    <a:pt x="71" y="38"/>
                    <a:pt x="71" y="38"/>
                    <a:pt x="71" y="39"/>
                  </a:cubicBezTo>
                  <a:cubicBezTo>
                    <a:pt x="72" y="39"/>
                    <a:pt x="72" y="39"/>
                    <a:pt x="72" y="39"/>
                  </a:cubicBezTo>
                  <a:cubicBezTo>
                    <a:pt x="72" y="40"/>
                    <a:pt x="72" y="40"/>
                    <a:pt x="72" y="40"/>
                  </a:cubicBezTo>
                  <a:cubicBezTo>
                    <a:pt x="72" y="40"/>
                    <a:pt x="72" y="40"/>
                    <a:pt x="72" y="40"/>
                  </a:cubicBezTo>
                  <a:cubicBezTo>
                    <a:pt x="70" y="40"/>
                    <a:pt x="67" y="41"/>
                    <a:pt x="66" y="41"/>
                  </a:cubicBezTo>
                  <a:cubicBezTo>
                    <a:pt x="66" y="41"/>
                    <a:pt x="66" y="41"/>
                    <a:pt x="66" y="41"/>
                  </a:cubicBezTo>
                  <a:cubicBezTo>
                    <a:pt x="66" y="41"/>
                    <a:pt x="65" y="41"/>
                    <a:pt x="65" y="41"/>
                  </a:cubicBezTo>
                  <a:cubicBezTo>
                    <a:pt x="65" y="40"/>
                    <a:pt x="65" y="40"/>
                    <a:pt x="65" y="40"/>
                  </a:cubicBezTo>
                  <a:cubicBezTo>
                    <a:pt x="65" y="40"/>
                    <a:pt x="66" y="40"/>
                    <a:pt x="66" y="40"/>
                  </a:cubicBezTo>
                  <a:cubicBezTo>
                    <a:pt x="66" y="40"/>
                    <a:pt x="66" y="39"/>
                    <a:pt x="67" y="38"/>
                  </a:cubicBezTo>
                  <a:close/>
                  <a:moveTo>
                    <a:pt x="90" y="38"/>
                  </a:moveTo>
                  <a:cubicBezTo>
                    <a:pt x="90" y="39"/>
                    <a:pt x="91" y="39"/>
                    <a:pt x="91" y="39"/>
                  </a:cubicBezTo>
                  <a:cubicBezTo>
                    <a:pt x="91" y="39"/>
                    <a:pt x="91" y="40"/>
                    <a:pt x="91" y="40"/>
                  </a:cubicBezTo>
                  <a:cubicBezTo>
                    <a:pt x="91" y="40"/>
                    <a:pt x="91" y="40"/>
                    <a:pt x="91" y="40"/>
                  </a:cubicBezTo>
                  <a:cubicBezTo>
                    <a:pt x="91" y="40"/>
                    <a:pt x="91" y="40"/>
                    <a:pt x="91" y="40"/>
                  </a:cubicBezTo>
                  <a:cubicBezTo>
                    <a:pt x="90" y="40"/>
                    <a:pt x="90" y="39"/>
                    <a:pt x="90" y="38"/>
                  </a:cubicBezTo>
                  <a:close/>
                  <a:moveTo>
                    <a:pt x="79" y="42"/>
                  </a:moveTo>
                  <a:cubicBezTo>
                    <a:pt x="81" y="43"/>
                    <a:pt x="81" y="45"/>
                    <a:pt x="84" y="45"/>
                  </a:cubicBezTo>
                  <a:cubicBezTo>
                    <a:pt x="84" y="44"/>
                    <a:pt x="85" y="43"/>
                    <a:pt x="85" y="42"/>
                  </a:cubicBezTo>
                  <a:cubicBezTo>
                    <a:pt x="85" y="42"/>
                    <a:pt x="86" y="42"/>
                    <a:pt x="86" y="42"/>
                  </a:cubicBezTo>
                  <a:cubicBezTo>
                    <a:pt x="86" y="43"/>
                    <a:pt x="86" y="43"/>
                    <a:pt x="86" y="43"/>
                  </a:cubicBezTo>
                  <a:cubicBezTo>
                    <a:pt x="86" y="43"/>
                    <a:pt x="86" y="43"/>
                    <a:pt x="86" y="43"/>
                  </a:cubicBezTo>
                  <a:cubicBezTo>
                    <a:pt x="86" y="44"/>
                    <a:pt x="86" y="45"/>
                    <a:pt x="85" y="45"/>
                  </a:cubicBezTo>
                  <a:cubicBezTo>
                    <a:pt x="85" y="46"/>
                    <a:pt x="85" y="46"/>
                    <a:pt x="85" y="46"/>
                  </a:cubicBezTo>
                  <a:cubicBezTo>
                    <a:pt x="85" y="46"/>
                    <a:pt x="86" y="46"/>
                    <a:pt x="87" y="47"/>
                  </a:cubicBezTo>
                  <a:cubicBezTo>
                    <a:pt x="86" y="47"/>
                    <a:pt x="86" y="47"/>
                    <a:pt x="86" y="48"/>
                  </a:cubicBezTo>
                  <a:cubicBezTo>
                    <a:pt x="85" y="48"/>
                    <a:pt x="83" y="49"/>
                    <a:pt x="83" y="50"/>
                  </a:cubicBezTo>
                  <a:cubicBezTo>
                    <a:pt x="83" y="50"/>
                    <a:pt x="83" y="50"/>
                    <a:pt x="82" y="50"/>
                  </a:cubicBezTo>
                  <a:cubicBezTo>
                    <a:pt x="82" y="50"/>
                    <a:pt x="82" y="50"/>
                    <a:pt x="82" y="49"/>
                  </a:cubicBezTo>
                  <a:cubicBezTo>
                    <a:pt x="81" y="49"/>
                    <a:pt x="82" y="49"/>
                    <a:pt x="82" y="50"/>
                  </a:cubicBezTo>
                  <a:cubicBezTo>
                    <a:pt x="81" y="50"/>
                    <a:pt x="80" y="51"/>
                    <a:pt x="79" y="51"/>
                  </a:cubicBezTo>
                  <a:cubicBezTo>
                    <a:pt x="79" y="51"/>
                    <a:pt x="79" y="51"/>
                    <a:pt x="79" y="52"/>
                  </a:cubicBezTo>
                  <a:cubicBezTo>
                    <a:pt x="81" y="52"/>
                    <a:pt x="82" y="53"/>
                    <a:pt x="84" y="53"/>
                  </a:cubicBezTo>
                  <a:cubicBezTo>
                    <a:pt x="84" y="53"/>
                    <a:pt x="84" y="53"/>
                    <a:pt x="84" y="53"/>
                  </a:cubicBezTo>
                  <a:cubicBezTo>
                    <a:pt x="79" y="53"/>
                    <a:pt x="78" y="52"/>
                    <a:pt x="78" y="48"/>
                  </a:cubicBezTo>
                  <a:cubicBezTo>
                    <a:pt x="78" y="48"/>
                    <a:pt x="78" y="48"/>
                    <a:pt x="77" y="48"/>
                  </a:cubicBezTo>
                  <a:cubicBezTo>
                    <a:pt x="77" y="48"/>
                    <a:pt x="76" y="48"/>
                    <a:pt x="75" y="48"/>
                  </a:cubicBezTo>
                  <a:cubicBezTo>
                    <a:pt x="75" y="48"/>
                    <a:pt x="75" y="48"/>
                    <a:pt x="75" y="47"/>
                  </a:cubicBezTo>
                  <a:cubicBezTo>
                    <a:pt x="75" y="47"/>
                    <a:pt x="75" y="47"/>
                    <a:pt x="75" y="47"/>
                  </a:cubicBezTo>
                  <a:cubicBezTo>
                    <a:pt x="75" y="46"/>
                    <a:pt x="76" y="46"/>
                    <a:pt x="78" y="46"/>
                  </a:cubicBezTo>
                  <a:cubicBezTo>
                    <a:pt x="78" y="46"/>
                    <a:pt x="78" y="46"/>
                    <a:pt x="78" y="46"/>
                  </a:cubicBezTo>
                  <a:cubicBezTo>
                    <a:pt x="78" y="45"/>
                    <a:pt x="79" y="43"/>
                    <a:pt x="79" y="42"/>
                  </a:cubicBezTo>
                  <a:close/>
                  <a:moveTo>
                    <a:pt x="92" y="42"/>
                  </a:moveTo>
                  <a:cubicBezTo>
                    <a:pt x="92" y="42"/>
                    <a:pt x="93" y="42"/>
                    <a:pt x="93" y="42"/>
                  </a:cubicBezTo>
                  <a:cubicBezTo>
                    <a:pt x="93" y="43"/>
                    <a:pt x="93" y="43"/>
                    <a:pt x="93" y="43"/>
                  </a:cubicBezTo>
                  <a:cubicBezTo>
                    <a:pt x="93" y="43"/>
                    <a:pt x="93" y="43"/>
                    <a:pt x="93" y="43"/>
                  </a:cubicBezTo>
                  <a:cubicBezTo>
                    <a:pt x="93" y="43"/>
                    <a:pt x="93" y="43"/>
                    <a:pt x="93" y="44"/>
                  </a:cubicBezTo>
                  <a:cubicBezTo>
                    <a:pt x="92" y="44"/>
                    <a:pt x="92" y="44"/>
                    <a:pt x="92" y="44"/>
                  </a:cubicBezTo>
                  <a:cubicBezTo>
                    <a:pt x="92" y="43"/>
                    <a:pt x="92" y="43"/>
                    <a:pt x="92" y="43"/>
                  </a:cubicBezTo>
                  <a:cubicBezTo>
                    <a:pt x="92" y="43"/>
                    <a:pt x="91" y="43"/>
                    <a:pt x="91" y="42"/>
                  </a:cubicBezTo>
                  <a:cubicBezTo>
                    <a:pt x="91" y="42"/>
                    <a:pt x="92" y="42"/>
                    <a:pt x="92" y="42"/>
                  </a:cubicBezTo>
                  <a:close/>
                  <a:moveTo>
                    <a:pt x="70" y="44"/>
                  </a:moveTo>
                  <a:cubicBezTo>
                    <a:pt x="71" y="44"/>
                    <a:pt x="73" y="51"/>
                    <a:pt x="73" y="51"/>
                  </a:cubicBezTo>
                  <a:cubicBezTo>
                    <a:pt x="71" y="51"/>
                    <a:pt x="70" y="50"/>
                    <a:pt x="70" y="47"/>
                  </a:cubicBezTo>
                  <a:cubicBezTo>
                    <a:pt x="70" y="47"/>
                    <a:pt x="70" y="47"/>
                    <a:pt x="70" y="47"/>
                  </a:cubicBezTo>
                  <a:cubicBezTo>
                    <a:pt x="70" y="47"/>
                    <a:pt x="70" y="47"/>
                    <a:pt x="70" y="47"/>
                  </a:cubicBezTo>
                  <a:cubicBezTo>
                    <a:pt x="69" y="47"/>
                    <a:pt x="67" y="47"/>
                    <a:pt x="67" y="47"/>
                  </a:cubicBezTo>
                  <a:cubicBezTo>
                    <a:pt x="67" y="47"/>
                    <a:pt x="67" y="47"/>
                    <a:pt x="67" y="47"/>
                  </a:cubicBezTo>
                  <a:cubicBezTo>
                    <a:pt x="67" y="46"/>
                    <a:pt x="67" y="46"/>
                    <a:pt x="67" y="46"/>
                  </a:cubicBezTo>
                  <a:cubicBezTo>
                    <a:pt x="67" y="46"/>
                    <a:pt x="67" y="46"/>
                    <a:pt x="67" y="46"/>
                  </a:cubicBezTo>
                  <a:cubicBezTo>
                    <a:pt x="68" y="45"/>
                    <a:pt x="69" y="45"/>
                    <a:pt x="70" y="44"/>
                  </a:cubicBezTo>
                  <a:close/>
                  <a:moveTo>
                    <a:pt x="64" y="46"/>
                  </a:moveTo>
                  <a:cubicBezTo>
                    <a:pt x="64" y="47"/>
                    <a:pt x="64" y="47"/>
                    <a:pt x="64" y="47"/>
                  </a:cubicBezTo>
                  <a:cubicBezTo>
                    <a:pt x="64" y="46"/>
                    <a:pt x="64" y="46"/>
                    <a:pt x="64" y="46"/>
                  </a:cubicBezTo>
                  <a:close/>
                  <a:moveTo>
                    <a:pt x="73" y="46"/>
                  </a:moveTo>
                  <a:cubicBezTo>
                    <a:pt x="73" y="47"/>
                    <a:pt x="73" y="47"/>
                    <a:pt x="72" y="47"/>
                  </a:cubicBezTo>
                  <a:cubicBezTo>
                    <a:pt x="72" y="47"/>
                    <a:pt x="72" y="47"/>
                    <a:pt x="73" y="47"/>
                  </a:cubicBezTo>
                  <a:cubicBezTo>
                    <a:pt x="73" y="46"/>
                    <a:pt x="73" y="46"/>
                    <a:pt x="73" y="46"/>
                  </a:cubicBezTo>
                  <a:close/>
                  <a:moveTo>
                    <a:pt x="62" y="48"/>
                  </a:moveTo>
                  <a:cubicBezTo>
                    <a:pt x="63" y="48"/>
                    <a:pt x="64" y="49"/>
                    <a:pt x="64" y="50"/>
                  </a:cubicBezTo>
                  <a:cubicBezTo>
                    <a:pt x="64" y="49"/>
                    <a:pt x="61" y="48"/>
                    <a:pt x="62" y="48"/>
                  </a:cubicBezTo>
                  <a:cubicBezTo>
                    <a:pt x="62" y="48"/>
                    <a:pt x="62" y="48"/>
                    <a:pt x="62" y="48"/>
                  </a:cubicBezTo>
                  <a:close/>
                  <a:moveTo>
                    <a:pt x="66" y="48"/>
                  </a:moveTo>
                  <a:cubicBezTo>
                    <a:pt x="66" y="48"/>
                    <a:pt x="66" y="48"/>
                    <a:pt x="67" y="48"/>
                  </a:cubicBezTo>
                  <a:cubicBezTo>
                    <a:pt x="67" y="48"/>
                    <a:pt x="66" y="48"/>
                    <a:pt x="67" y="48"/>
                  </a:cubicBezTo>
                  <a:cubicBezTo>
                    <a:pt x="67" y="49"/>
                    <a:pt x="67" y="49"/>
                    <a:pt x="66" y="49"/>
                  </a:cubicBezTo>
                  <a:cubicBezTo>
                    <a:pt x="66" y="48"/>
                    <a:pt x="66" y="48"/>
                    <a:pt x="66" y="48"/>
                  </a:cubicBezTo>
                  <a:close/>
                  <a:moveTo>
                    <a:pt x="88" y="48"/>
                  </a:moveTo>
                  <a:cubicBezTo>
                    <a:pt x="89" y="48"/>
                    <a:pt x="89" y="48"/>
                    <a:pt x="89" y="48"/>
                  </a:cubicBezTo>
                  <a:cubicBezTo>
                    <a:pt x="89" y="48"/>
                    <a:pt x="90" y="49"/>
                    <a:pt x="90" y="50"/>
                  </a:cubicBezTo>
                  <a:cubicBezTo>
                    <a:pt x="89" y="50"/>
                    <a:pt x="89" y="50"/>
                    <a:pt x="89" y="49"/>
                  </a:cubicBezTo>
                  <a:cubicBezTo>
                    <a:pt x="89" y="49"/>
                    <a:pt x="89" y="49"/>
                    <a:pt x="88" y="49"/>
                  </a:cubicBezTo>
                  <a:cubicBezTo>
                    <a:pt x="88" y="49"/>
                    <a:pt x="88" y="49"/>
                    <a:pt x="88" y="49"/>
                  </a:cubicBezTo>
                  <a:cubicBezTo>
                    <a:pt x="88" y="48"/>
                    <a:pt x="88" y="48"/>
                    <a:pt x="88" y="48"/>
                  </a:cubicBezTo>
                  <a:close/>
                  <a:moveTo>
                    <a:pt x="64" y="50"/>
                  </a:moveTo>
                  <a:cubicBezTo>
                    <a:pt x="65" y="51"/>
                    <a:pt x="65" y="51"/>
                    <a:pt x="65" y="52"/>
                  </a:cubicBezTo>
                  <a:cubicBezTo>
                    <a:pt x="64" y="52"/>
                    <a:pt x="64" y="52"/>
                    <a:pt x="63" y="52"/>
                  </a:cubicBezTo>
                  <a:cubicBezTo>
                    <a:pt x="63" y="52"/>
                    <a:pt x="63" y="52"/>
                    <a:pt x="63" y="51"/>
                  </a:cubicBezTo>
                  <a:cubicBezTo>
                    <a:pt x="63" y="51"/>
                    <a:pt x="63" y="51"/>
                    <a:pt x="64" y="51"/>
                  </a:cubicBezTo>
                  <a:cubicBezTo>
                    <a:pt x="64" y="51"/>
                    <a:pt x="64" y="51"/>
                    <a:pt x="64" y="50"/>
                  </a:cubicBezTo>
                  <a:close/>
                  <a:moveTo>
                    <a:pt x="86" y="50"/>
                  </a:moveTo>
                  <a:cubicBezTo>
                    <a:pt x="86" y="50"/>
                    <a:pt x="86" y="50"/>
                    <a:pt x="86" y="51"/>
                  </a:cubicBezTo>
                  <a:cubicBezTo>
                    <a:pt x="86" y="51"/>
                    <a:pt x="87" y="51"/>
                    <a:pt x="87" y="52"/>
                  </a:cubicBezTo>
                  <a:cubicBezTo>
                    <a:pt x="86" y="52"/>
                    <a:pt x="86" y="52"/>
                    <a:pt x="86" y="52"/>
                  </a:cubicBezTo>
                  <a:cubicBezTo>
                    <a:pt x="86" y="52"/>
                    <a:pt x="86" y="52"/>
                    <a:pt x="86" y="52"/>
                  </a:cubicBezTo>
                  <a:cubicBezTo>
                    <a:pt x="86" y="52"/>
                    <a:pt x="86" y="52"/>
                    <a:pt x="86" y="52"/>
                  </a:cubicBezTo>
                  <a:cubicBezTo>
                    <a:pt x="86" y="51"/>
                    <a:pt x="85" y="51"/>
                    <a:pt x="85" y="51"/>
                  </a:cubicBezTo>
                  <a:cubicBezTo>
                    <a:pt x="85" y="51"/>
                    <a:pt x="86" y="51"/>
                    <a:pt x="86" y="50"/>
                  </a:cubicBezTo>
                  <a:close/>
                  <a:moveTo>
                    <a:pt x="87" y="53"/>
                  </a:moveTo>
                  <a:cubicBezTo>
                    <a:pt x="88" y="53"/>
                    <a:pt x="90" y="53"/>
                    <a:pt x="90" y="54"/>
                  </a:cubicBezTo>
                  <a:cubicBezTo>
                    <a:pt x="90" y="54"/>
                    <a:pt x="90" y="54"/>
                    <a:pt x="90" y="54"/>
                  </a:cubicBezTo>
                  <a:cubicBezTo>
                    <a:pt x="90" y="54"/>
                    <a:pt x="90" y="55"/>
                    <a:pt x="90" y="55"/>
                  </a:cubicBezTo>
                  <a:cubicBezTo>
                    <a:pt x="89" y="55"/>
                    <a:pt x="88" y="54"/>
                    <a:pt x="87" y="53"/>
                  </a:cubicBezTo>
                  <a:close/>
                  <a:moveTo>
                    <a:pt x="60" y="54"/>
                  </a:moveTo>
                  <a:cubicBezTo>
                    <a:pt x="61" y="54"/>
                    <a:pt x="61" y="54"/>
                    <a:pt x="61" y="54"/>
                  </a:cubicBezTo>
                  <a:cubicBezTo>
                    <a:pt x="61" y="54"/>
                    <a:pt x="61" y="55"/>
                    <a:pt x="61" y="55"/>
                  </a:cubicBezTo>
                  <a:cubicBezTo>
                    <a:pt x="60" y="54"/>
                    <a:pt x="60" y="54"/>
                    <a:pt x="60" y="54"/>
                  </a:cubicBezTo>
                  <a:close/>
                  <a:moveTo>
                    <a:pt x="25" y="55"/>
                  </a:moveTo>
                  <a:cubicBezTo>
                    <a:pt x="25" y="55"/>
                    <a:pt x="25" y="55"/>
                    <a:pt x="25" y="56"/>
                  </a:cubicBezTo>
                  <a:cubicBezTo>
                    <a:pt x="25" y="55"/>
                    <a:pt x="25" y="55"/>
                    <a:pt x="25" y="55"/>
                  </a:cubicBezTo>
                  <a:close/>
                  <a:moveTo>
                    <a:pt x="26" y="56"/>
                  </a:moveTo>
                  <a:cubicBezTo>
                    <a:pt x="26" y="56"/>
                    <a:pt x="26" y="56"/>
                    <a:pt x="26" y="56"/>
                  </a:cubicBezTo>
                  <a:cubicBezTo>
                    <a:pt x="26" y="56"/>
                    <a:pt x="26" y="56"/>
                    <a:pt x="26" y="56"/>
                  </a:cubicBezTo>
                  <a:close/>
                  <a:moveTo>
                    <a:pt x="80" y="56"/>
                  </a:moveTo>
                  <a:cubicBezTo>
                    <a:pt x="82" y="56"/>
                    <a:pt x="83" y="57"/>
                    <a:pt x="85" y="57"/>
                  </a:cubicBezTo>
                  <a:cubicBezTo>
                    <a:pt x="86" y="57"/>
                    <a:pt x="87" y="58"/>
                    <a:pt x="88" y="58"/>
                  </a:cubicBezTo>
                  <a:cubicBezTo>
                    <a:pt x="88" y="59"/>
                    <a:pt x="87" y="61"/>
                    <a:pt x="87" y="62"/>
                  </a:cubicBezTo>
                  <a:cubicBezTo>
                    <a:pt x="87" y="63"/>
                    <a:pt x="88" y="65"/>
                    <a:pt x="87" y="67"/>
                  </a:cubicBezTo>
                  <a:cubicBezTo>
                    <a:pt x="87" y="69"/>
                    <a:pt x="85" y="70"/>
                    <a:pt x="85" y="73"/>
                  </a:cubicBezTo>
                  <a:cubicBezTo>
                    <a:pt x="85" y="73"/>
                    <a:pt x="85" y="73"/>
                    <a:pt x="85" y="73"/>
                  </a:cubicBezTo>
                  <a:cubicBezTo>
                    <a:pt x="85" y="73"/>
                    <a:pt x="85" y="73"/>
                    <a:pt x="85" y="73"/>
                  </a:cubicBezTo>
                  <a:cubicBezTo>
                    <a:pt x="85" y="73"/>
                    <a:pt x="86" y="73"/>
                    <a:pt x="86" y="73"/>
                  </a:cubicBezTo>
                  <a:cubicBezTo>
                    <a:pt x="86" y="73"/>
                    <a:pt x="86" y="73"/>
                    <a:pt x="86" y="73"/>
                  </a:cubicBezTo>
                  <a:cubicBezTo>
                    <a:pt x="86" y="72"/>
                    <a:pt x="87" y="72"/>
                    <a:pt x="87" y="72"/>
                  </a:cubicBezTo>
                  <a:cubicBezTo>
                    <a:pt x="87" y="72"/>
                    <a:pt x="87" y="72"/>
                    <a:pt x="87" y="72"/>
                  </a:cubicBezTo>
                  <a:cubicBezTo>
                    <a:pt x="87" y="73"/>
                    <a:pt x="86" y="74"/>
                    <a:pt x="86" y="76"/>
                  </a:cubicBezTo>
                  <a:cubicBezTo>
                    <a:pt x="86" y="77"/>
                    <a:pt x="86" y="78"/>
                    <a:pt x="86" y="79"/>
                  </a:cubicBezTo>
                  <a:cubicBezTo>
                    <a:pt x="87" y="79"/>
                    <a:pt x="88" y="79"/>
                    <a:pt x="89" y="79"/>
                  </a:cubicBezTo>
                  <a:cubicBezTo>
                    <a:pt x="89" y="79"/>
                    <a:pt x="89" y="80"/>
                    <a:pt x="89" y="80"/>
                  </a:cubicBezTo>
                  <a:cubicBezTo>
                    <a:pt x="87" y="81"/>
                    <a:pt x="88" y="88"/>
                    <a:pt x="88" y="90"/>
                  </a:cubicBezTo>
                  <a:cubicBezTo>
                    <a:pt x="88" y="90"/>
                    <a:pt x="88" y="90"/>
                    <a:pt x="88" y="90"/>
                  </a:cubicBezTo>
                  <a:cubicBezTo>
                    <a:pt x="88" y="90"/>
                    <a:pt x="88" y="90"/>
                    <a:pt x="88" y="91"/>
                  </a:cubicBezTo>
                  <a:cubicBezTo>
                    <a:pt x="87" y="90"/>
                    <a:pt x="86" y="90"/>
                    <a:pt x="86" y="90"/>
                  </a:cubicBezTo>
                  <a:cubicBezTo>
                    <a:pt x="86" y="90"/>
                    <a:pt x="86" y="90"/>
                    <a:pt x="86" y="91"/>
                  </a:cubicBezTo>
                  <a:cubicBezTo>
                    <a:pt x="86" y="91"/>
                    <a:pt x="85" y="91"/>
                    <a:pt x="85" y="91"/>
                  </a:cubicBezTo>
                  <a:cubicBezTo>
                    <a:pt x="85" y="91"/>
                    <a:pt x="85" y="91"/>
                    <a:pt x="85" y="92"/>
                  </a:cubicBezTo>
                  <a:cubicBezTo>
                    <a:pt x="86" y="92"/>
                    <a:pt x="87" y="93"/>
                    <a:pt x="87" y="93"/>
                  </a:cubicBezTo>
                  <a:cubicBezTo>
                    <a:pt x="88" y="92"/>
                    <a:pt x="88" y="92"/>
                    <a:pt x="88" y="91"/>
                  </a:cubicBezTo>
                  <a:cubicBezTo>
                    <a:pt x="88" y="91"/>
                    <a:pt x="88" y="91"/>
                    <a:pt x="88" y="91"/>
                  </a:cubicBezTo>
                  <a:cubicBezTo>
                    <a:pt x="88" y="92"/>
                    <a:pt x="88" y="92"/>
                    <a:pt x="88" y="92"/>
                  </a:cubicBezTo>
                  <a:cubicBezTo>
                    <a:pt x="89" y="92"/>
                    <a:pt x="90" y="94"/>
                    <a:pt x="90" y="94"/>
                  </a:cubicBezTo>
                  <a:cubicBezTo>
                    <a:pt x="89" y="94"/>
                    <a:pt x="89" y="94"/>
                    <a:pt x="89" y="94"/>
                  </a:cubicBezTo>
                  <a:cubicBezTo>
                    <a:pt x="89" y="95"/>
                    <a:pt x="89" y="95"/>
                    <a:pt x="89" y="95"/>
                  </a:cubicBezTo>
                  <a:cubicBezTo>
                    <a:pt x="89" y="95"/>
                    <a:pt x="89" y="95"/>
                    <a:pt x="89" y="94"/>
                  </a:cubicBezTo>
                  <a:cubicBezTo>
                    <a:pt x="88" y="94"/>
                    <a:pt x="88" y="94"/>
                    <a:pt x="88" y="94"/>
                  </a:cubicBezTo>
                  <a:cubicBezTo>
                    <a:pt x="88" y="94"/>
                    <a:pt x="88" y="94"/>
                    <a:pt x="87" y="94"/>
                  </a:cubicBezTo>
                  <a:cubicBezTo>
                    <a:pt x="88" y="94"/>
                    <a:pt x="88" y="95"/>
                    <a:pt x="88" y="96"/>
                  </a:cubicBezTo>
                  <a:cubicBezTo>
                    <a:pt x="89" y="96"/>
                    <a:pt x="90" y="96"/>
                    <a:pt x="90" y="96"/>
                  </a:cubicBezTo>
                  <a:cubicBezTo>
                    <a:pt x="91" y="98"/>
                    <a:pt x="90" y="100"/>
                    <a:pt x="90" y="101"/>
                  </a:cubicBezTo>
                  <a:cubicBezTo>
                    <a:pt x="91" y="101"/>
                    <a:pt x="91" y="101"/>
                    <a:pt x="91" y="101"/>
                  </a:cubicBezTo>
                  <a:cubicBezTo>
                    <a:pt x="91" y="102"/>
                    <a:pt x="92" y="102"/>
                    <a:pt x="92" y="102"/>
                  </a:cubicBezTo>
                  <a:cubicBezTo>
                    <a:pt x="92" y="102"/>
                    <a:pt x="92" y="103"/>
                    <a:pt x="92" y="103"/>
                  </a:cubicBezTo>
                  <a:cubicBezTo>
                    <a:pt x="91" y="103"/>
                    <a:pt x="89" y="104"/>
                    <a:pt x="89" y="105"/>
                  </a:cubicBezTo>
                  <a:cubicBezTo>
                    <a:pt x="89" y="105"/>
                    <a:pt x="90" y="105"/>
                    <a:pt x="90" y="105"/>
                  </a:cubicBezTo>
                  <a:cubicBezTo>
                    <a:pt x="90" y="106"/>
                    <a:pt x="90" y="106"/>
                    <a:pt x="90" y="106"/>
                  </a:cubicBezTo>
                  <a:cubicBezTo>
                    <a:pt x="90" y="106"/>
                    <a:pt x="90" y="106"/>
                    <a:pt x="90" y="106"/>
                  </a:cubicBezTo>
                  <a:cubicBezTo>
                    <a:pt x="90" y="106"/>
                    <a:pt x="90" y="106"/>
                    <a:pt x="90" y="106"/>
                  </a:cubicBezTo>
                  <a:cubicBezTo>
                    <a:pt x="89" y="106"/>
                    <a:pt x="88" y="106"/>
                    <a:pt x="87" y="105"/>
                  </a:cubicBezTo>
                  <a:cubicBezTo>
                    <a:pt x="87" y="106"/>
                    <a:pt x="87" y="106"/>
                    <a:pt x="87" y="106"/>
                  </a:cubicBezTo>
                  <a:cubicBezTo>
                    <a:pt x="87" y="106"/>
                    <a:pt x="87" y="106"/>
                    <a:pt x="87" y="106"/>
                  </a:cubicBezTo>
                  <a:cubicBezTo>
                    <a:pt x="87" y="106"/>
                    <a:pt x="87" y="106"/>
                    <a:pt x="87" y="106"/>
                  </a:cubicBezTo>
                  <a:cubicBezTo>
                    <a:pt x="87" y="108"/>
                    <a:pt x="87" y="110"/>
                    <a:pt x="85" y="110"/>
                  </a:cubicBezTo>
                  <a:cubicBezTo>
                    <a:pt x="85" y="110"/>
                    <a:pt x="85" y="110"/>
                    <a:pt x="85" y="111"/>
                  </a:cubicBezTo>
                  <a:cubicBezTo>
                    <a:pt x="86" y="111"/>
                    <a:pt x="87" y="111"/>
                    <a:pt x="87" y="111"/>
                  </a:cubicBezTo>
                  <a:cubicBezTo>
                    <a:pt x="87" y="111"/>
                    <a:pt x="87" y="111"/>
                    <a:pt x="87" y="111"/>
                  </a:cubicBezTo>
                  <a:cubicBezTo>
                    <a:pt x="87" y="111"/>
                    <a:pt x="87" y="111"/>
                    <a:pt x="87" y="111"/>
                  </a:cubicBezTo>
                  <a:cubicBezTo>
                    <a:pt x="86" y="112"/>
                    <a:pt x="84" y="113"/>
                    <a:pt x="84" y="115"/>
                  </a:cubicBezTo>
                  <a:cubicBezTo>
                    <a:pt x="83" y="115"/>
                    <a:pt x="84" y="115"/>
                    <a:pt x="84" y="116"/>
                  </a:cubicBezTo>
                  <a:cubicBezTo>
                    <a:pt x="83" y="116"/>
                    <a:pt x="83" y="115"/>
                    <a:pt x="82" y="115"/>
                  </a:cubicBezTo>
                  <a:cubicBezTo>
                    <a:pt x="82" y="115"/>
                    <a:pt x="83" y="116"/>
                    <a:pt x="83" y="117"/>
                  </a:cubicBezTo>
                  <a:cubicBezTo>
                    <a:pt x="80" y="119"/>
                    <a:pt x="82" y="120"/>
                    <a:pt x="82" y="123"/>
                  </a:cubicBezTo>
                  <a:cubicBezTo>
                    <a:pt x="81" y="123"/>
                    <a:pt x="81" y="123"/>
                    <a:pt x="81" y="123"/>
                  </a:cubicBezTo>
                  <a:cubicBezTo>
                    <a:pt x="81" y="123"/>
                    <a:pt x="81" y="123"/>
                    <a:pt x="81" y="123"/>
                  </a:cubicBezTo>
                  <a:cubicBezTo>
                    <a:pt x="81" y="123"/>
                    <a:pt x="81" y="123"/>
                    <a:pt x="81" y="123"/>
                  </a:cubicBezTo>
                  <a:cubicBezTo>
                    <a:pt x="81" y="123"/>
                    <a:pt x="81" y="123"/>
                    <a:pt x="81" y="123"/>
                  </a:cubicBezTo>
                  <a:cubicBezTo>
                    <a:pt x="80" y="123"/>
                    <a:pt x="80" y="122"/>
                    <a:pt x="79" y="122"/>
                  </a:cubicBezTo>
                  <a:cubicBezTo>
                    <a:pt x="79" y="122"/>
                    <a:pt x="79" y="122"/>
                    <a:pt x="79" y="122"/>
                  </a:cubicBezTo>
                  <a:cubicBezTo>
                    <a:pt x="79" y="122"/>
                    <a:pt x="79" y="122"/>
                    <a:pt x="78" y="122"/>
                  </a:cubicBezTo>
                  <a:cubicBezTo>
                    <a:pt x="78" y="122"/>
                    <a:pt x="78" y="122"/>
                    <a:pt x="78" y="123"/>
                  </a:cubicBezTo>
                  <a:cubicBezTo>
                    <a:pt x="79" y="123"/>
                    <a:pt x="79" y="124"/>
                    <a:pt x="79" y="124"/>
                  </a:cubicBezTo>
                  <a:cubicBezTo>
                    <a:pt x="79" y="124"/>
                    <a:pt x="79" y="124"/>
                    <a:pt x="79" y="124"/>
                  </a:cubicBezTo>
                  <a:cubicBezTo>
                    <a:pt x="79" y="124"/>
                    <a:pt x="79" y="125"/>
                    <a:pt x="79" y="125"/>
                  </a:cubicBezTo>
                  <a:cubicBezTo>
                    <a:pt x="79" y="125"/>
                    <a:pt x="79" y="125"/>
                    <a:pt x="78" y="125"/>
                  </a:cubicBezTo>
                  <a:cubicBezTo>
                    <a:pt x="78" y="125"/>
                    <a:pt x="78" y="124"/>
                    <a:pt x="78" y="124"/>
                  </a:cubicBezTo>
                  <a:cubicBezTo>
                    <a:pt x="78" y="124"/>
                    <a:pt x="77" y="123"/>
                    <a:pt x="77" y="122"/>
                  </a:cubicBezTo>
                  <a:cubicBezTo>
                    <a:pt x="77" y="122"/>
                    <a:pt x="76" y="122"/>
                    <a:pt x="76" y="122"/>
                  </a:cubicBezTo>
                  <a:cubicBezTo>
                    <a:pt x="76" y="124"/>
                    <a:pt x="75" y="126"/>
                    <a:pt x="75" y="127"/>
                  </a:cubicBezTo>
                  <a:cubicBezTo>
                    <a:pt x="75" y="129"/>
                    <a:pt x="76" y="129"/>
                    <a:pt x="76" y="130"/>
                  </a:cubicBezTo>
                  <a:cubicBezTo>
                    <a:pt x="75" y="130"/>
                    <a:pt x="74" y="130"/>
                    <a:pt x="73" y="130"/>
                  </a:cubicBezTo>
                  <a:cubicBezTo>
                    <a:pt x="73" y="131"/>
                    <a:pt x="73" y="131"/>
                    <a:pt x="73" y="132"/>
                  </a:cubicBezTo>
                  <a:cubicBezTo>
                    <a:pt x="74" y="132"/>
                    <a:pt x="74" y="132"/>
                    <a:pt x="74" y="132"/>
                  </a:cubicBezTo>
                  <a:cubicBezTo>
                    <a:pt x="74" y="132"/>
                    <a:pt x="74" y="132"/>
                    <a:pt x="74" y="132"/>
                  </a:cubicBezTo>
                  <a:cubicBezTo>
                    <a:pt x="74" y="132"/>
                    <a:pt x="74" y="132"/>
                    <a:pt x="74" y="132"/>
                  </a:cubicBezTo>
                  <a:cubicBezTo>
                    <a:pt x="75" y="132"/>
                    <a:pt x="77" y="132"/>
                    <a:pt x="77" y="131"/>
                  </a:cubicBezTo>
                  <a:cubicBezTo>
                    <a:pt x="77" y="131"/>
                    <a:pt x="77" y="131"/>
                    <a:pt x="77" y="131"/>
                  </a:cubicBezTo>
                  <a:cubicBezTo>
                    <a:pt x="77" y="131"/>
                    <a:pt x="77" y="131"/>
                    <a:pt x="77" y="131"/>
                  </a:cubicBezTo>
                  <a:cubicBezTo>
                    <a:pt x="78" y="132"/>
                    <a:pt x="78" y="132"/>
                    <a:pt x="78" y="133"/>
                  </a:cubicBezTo>
                  <a:cubicBezTo>
                    <a:pt x="76" y="133"/>
                    <a:pt x="74" y="138"/>
                    <a:pt x="76" y="138"/>
                  </a:cubicBezTo>
                  <a:cubicBezTo>
                    <a:pt x="76" y="138"/>
                    <a:pt x="76" y="138"/>
                    <a:pt x="76" y="138"/>
                  </a:cubicBezTo>
                  <a:cubicBezTo>
                    <a:pt x="77" y="137"/>
                    <a:pt x="78" y="135"/>
                    <a:pt x="78" y="133"/>
                  </a:cubicBezTo>
                  <a:cubicBezTo>
                    <a:pt x="78" y="133"/>
                    <a:pt x="78" y="133"/>
                    <a:pt x="78" y="133"/>
                  </a:cubicBezTo>
                  <a:cubicBezTo>
                    <a:pt x="78" y="133"/>
                    <a:pt x="78" y="134"/>
                    <a:pt x="78" y="134"/>
                  </a:cubicBezTo>
                  <a:cubicBezTo>
                    <a:pt x="79" y="134"/>
                    <a:pt x="79" y="134"/>
                    <a:pt x="79" y="134"/>
                  </a:cubicBezTo>
                  <a:cubicBezTo>
                    <a:pt x="79" y="134"/>
                    <a:pt x="77" y="139"/>
                    <a:pt x="78" y="139"/>
                  </a:cubicBezTo>
                  <a:cubicBezTo>
                    <a:pt x="78" y="139"/>
                    <a:pt x="78" y="139"/>
                    <a:pt x="78" y="140"/>
                  </a:cubicBezTo>
                  <a:cubicBezTo>
                    <a:pt x="78" y="140"/>
                    <a:pt x="79" y="140"/>
                    <a:pt x="80" y="140"/>
                  </a:cubicBezTo>
                  <a:cubicBezTo>
                    <a:pt x="81" y="141"/>
                    <a:pt x="82" y="144"/>
                    <a:pt x="84" y="144"/>
                  </a:cubicBezTo>
                  <a:cubicBezTo>
                    <a:pt x="84" y="143"/>
                    <a:pt x="84" y="142"/>
                    <a:pt x="84" y="141"/>
                  </a:cubicBezTo>
                  <a:cubicBezTo>
                    <a:pt x="84" y="141"/>
                    <a:pt x="84" y="141"/>
                    <a:pt x="84" y="141"/>
                  </a:cubicBezTo>
                  <a:cubicBezTo>
                    <a:pt x="86" y="145"/>
                    <a:pt x="89" y="145"/>
                    <a:pt x="90" y="147"/>
                  </a:cubicBezTo>
                  <a:cubicBezTo>
                    <a:pt x="91" y="149"/>
                    <a:pt x="90" y="153"/>
                    <a:pt x="90" y="154"/>
                  </a:cubicBezTo>
                  <a:cubicBezTo>
                    <a:pt x="90" y="155"/>
                    <a:pt x="89" y="156"/>
                    <a:pt x="89" y="157"/>
                  </a:cubicBezTo>
                  <a:cubicBezTo>
                    <a:pt x="89" y="157"/>
                    <a:pt x="90" y="157"/>
                    <a:pt x="90" y="157"/>
                  </a:cubicBezTo>
                  <a:cubicBezTo>
                    <a:pt x="91" y="158"/>
                    <a:pt x="91" y="159"/>
                    <a:pt x="91" y="160"/>
                  </a:cubicBezTo>
                  <a:cubicBezTo>
                    <a:pt x="90" y="160"/>
                    <a:pt x="89" y="159"/>
                    <a:pt x="88" y="159"/>
                  </a:cubicBezTo>
                  <a:cubicBezTo>
                    <a:pt x="88" y="162"/>
                    <a:pt x="87" y="164"/>
                    <a:pt x="87" y="166"/>
                  </a:cubicBezTo>
                  <a:cubicBezTo>
                    <a:pt x="88" y="166"/>
                    <a:pt x="89" y="165"/>
                    <a:pt x="89" y="165"/>
                  </a:cubicBezTo>
                  <a:cubicBezTo>
                    <a:pt x="89" y="165"/>
                    <a:pt x="89" y="166"/>
                    <a:pt x="89" y="166"/>
                  </a:cubicBezTo>
                  <a:cubicBezTo>
                    <a:pt x="89" y="166"/>
                    <a:pt x="89" y="166"/>
                    <a:pt x="90" y="166"/>
                  </a:cubicBezTo>
                  <a:cubicBezTo>
                    <a:pt x="90" y="166"/>
                    <a:pt x="90" y="166"/>
                    <a:pt x="90" y="166"/>
                  </a:cubicBezTo>
                  <a:cubicBezTo>
                    <a:pt x="89" y="166"/>
                    <a:pt x="86" y="167"/>
                    <a:pt x="86" y="168"/>
                  </a:cubicBezTo>
                  <a:cubicBezTo>
                    <a:pt x="86" y="168"/>
                    <a:pt x="86" y="168"/>
                    <a:pt x="87" y="168"/>
                  </a:cubicBezTo>
                  <a:cubicBezTo>
                    <a:pt x="87" y="168"/>
                    <a:pt x="87" y="169"/>
                    <a:pt x="87" y="169"/>
                  </a:cubicBezTo>
                  <a:cubicBezTo>
                    <a:pt x="87" y="169"/>
                    <a:pt x="88" y="169"/>
                    <a:pt x="88" y="169"/>
                  </a:cubicBezTo>
                  <a:cubicBezTo>
                    <a:pt x="89" y="168"/>
                    <a:pt x="90" y="167"/>
                    <a:pt x="90" y="168"/>
                  </a:cubicBezTo>
                  <a:cubicBezTo>
                    <a:pt x="90" y="169"/>
                    <a:pt x="90" y="169"/>
                    <a:pt x="91" y="169"/>
                  </a:cubicBezTo>
                  <a:cubicBezTo>
                    <a:pt x="91" y="170"/>
                    <a:pt x="90" y="176"/>
                    <a:pt x="90" y="176"/>
                  </a:cubicBezTo>
                  <a:cubicBezTo>
                    <a:pt x="88" y="178"/>
                    <a:pt x="88" y="178"/>
                    <a:pt x="86" y="178"/>
                  </a:cubicBezTo>
                  <a:cubicBezTo>
                    <a:pt x="86" y="178"/>
                    <a:pt x="86" y="178"/>
                    <a:pt x="86" y="178"/>
                  </a:cubicBezTo>
                  <a:cubicBezTo>
                    <a:pt x="86" y="178"/>
                    <a:pt x="85" y="178"/>
                    <a:pt x="85" y="178"/>
                  </a:cubicBezTo>
                  <a:cubicBezTo>
                    <a:pt x="85" y="179"/>
                    <a:pt x="85" y="179"/>
                    <a:pt x="85" y="179"/>
                  </a:cubicBezTo>
                  <a:cubicBezTo>
                    <a:pt x="87" y="180"/>
                    <a:pt x="89" y="180"/>
                    <a:pt x="90" y="181"/>
                  </a:cubicBezTo>
                  <a:cubicBezTo>
                    <a:pt x="91" y="182"/>
                    <a:pt x="91" y="191"/>
                    <a:pt x="90" y="193"/>
                  </a:cubicBezTo>
                  <a:cubicBezTo>
                    <a:pt x="89" y="194"/>
                    <a:pt x="89" y="195"/>
                    <a:pt x="88" y="196"/>
                  </a:cubicBezTo>
                  <a:cubicBezTo>
                    <a:pt x="88" y="197"/>
                    <a:pt x="88" y="198"/>
                    <a:pt x="88" y="199"/>
                  </a:cubicBezTo>
                  <a:cubicBezTo>
                    <a:pt x="88" y="201"/>
                    <a:pt x="88" y="202"/>
                    <a:pt x="88" y="203"/>
                  </a:cubicBezTo>
                  <a:cubicBezTo>
                    <a:pt x="88" y="203"/>
                    <a:pt x="88" y="204"/>
                    <a:pt x="87" y="204"/>
                  </a:cubicBezTo>
                  <a:cubicBezTo>
                    <a:pt x="87" y="205"/>
                    <a:pt x="87" y="205"/>
                    <a:pt x="87" y="205"/>
                  </a:cubicBezTo>
                  <a:cubicBezTo>
                    <a:pt x="88" y="205"/>
                    <a:pt x="89" y="206"/>
                    <a:pt x="89" y="207"/>
                  </a:cubicBezTo>
                  <a:cubicBezTo>
                    <a:pt x="89" y="207"/>
                    <a:pt x="89" y="207"/>
                    <a:pt x="88" y="207"/>
                  </a:cubicBezTo>
                  <a:cubicBezTo>
                    <a:pt x="88" y="207"/>
                    <a:pt x="88" y="207"/>
                    <a:pt x="88" y="207"/>
                  </a:cubicBezTo>
                  <a:cubicBezTo>
                    <a:pt x="88" y="207"/>
                    <a:pt x="88" y="207"/>
                    <a:pt x="87" y="207"/>
                  </a:cubicBezTo>
                  <a:cubicBezTo>
                    <a:pt x="87" y="206"/>
                    <a:pt x="86" y="205"/>
                    <a:pt x="86" y="204"/>
                  </a:cubicBezTo>
                  <a:cubicBezTo>
                    <a:pt x="86" y="204"/>
                    <a:pt x="86" y="200"/>
                    <a:pt x="85" y="200"/>
                  </a:cubicBezTo>
                  <a:cubicBezTo>
                    <a:pt x="85" y="200"/>
                    <a:pt x="85" y="200"/>
                    <a:pt x="85" y="200"/>
                  </a:cubicBezTo>
                  <a:cubicBezTo>
                    <a:pt x="85" y="200"/>
                    <a:pt x="84" y="200"/>
                    <a:pt x="83" y="200"/>
                  </a:cubicBezTo>
                  <a:cubicBezTo>
                    <a:pt x="83" y="200"/>
                    <a:pt x="83" y="200"/>
                    <a:pt x="83" y="200"/>
                  </a:cubicBezTo>
                  <a:cubicBezTo>
                    <a:pt x="83" y="200"/>
                    <a:pt x="83" y="200"/>
                    <a:pt x="83" y="200"/>
                  </a:cubicBezTo>
                  <a:cubicBezTo>
                    <a:pt x="83" y="199"/>
                    <a:pt x="83" y="198"/>
                    <a:pt x="83" y="198"/>
                  </a:cubicBezTo>
                  <a:cubicBezTo>
                    <a:pt x="83" y="198"/>
                    <a:pt x="83" y="198"/>
                    <a:pt x="83" y="198"/>
                  </a:cubicBezTo>
                  <a:cubicBezTo>
                    <a:pt x="83" y="198"/>
                    <a:pt x="83" y="198"/>
                    <a:pt x="83" y="198"/>
                  </a:cubicBezTo>
                  <a:cubicBezTo>
                    <a:pt x="82" y="199"/>
                    <a:pt x="76" y="204"/>
                    <a:pt x="76" y="205"/>
                  </a:cubicBezTo>
                  <a:cubicBezTo>
                    <a:pt x="76" y="205"/>
                    <a:pt x="76" y="205"/>
                    <a:pt x="76" y="205"/>
                  </a:cubicBezTo>
                  <a:cubicBezTo>
                    <a:pt x="75" y="203"/>
                    <a:pt x="75" y="202"/>
                    <a:pt x="75" y="200"/>
                  </a:cubicBezTo>
                  <a:cubicBezTo>
                    <a:pt x="75" y="200"/>
                    <a:pt x="75" y="200"/>
                    <a:pt x="75" y="200"/>
                  </a:cubicBezTo>
                  <a:cubicBezTo>
                    <a:pt x="74" y="200"/>
                    <a:pt x="74" y="200"/>
                    <a:pt x="73" y="200"/>
                  </a:cubicBezTo>
                  <a:cubicBezTo>
                    <a:pt x="73" y="202"/>
                    <a:pt x="73" y="205"/>
                    <a:pt x="70" y="205"/>
                  </a:cubicBezTo>
                  <a:cubicBezTo>
                    <a:pt x="70" y="204"/>
                    <a:pt x="70" y="203"/>
                    <a:pt x="70" y="202"/>
                  </a:cubicBezTo>
                  <a:cubicBezTo>
                    <a:pt x="70" y="202"/>
                    <a:pt x="70" y="202"/>
                    <a:pt x="70" y="202"/>
                  </a:cubicBezTo>
                  <a:cubicBezTo>
                    <a:pt x="70" y="202"/>
                    <a:pt x="70" y="202"/>
                    <a:pt x="70" y="202"/>
                  </a:cubicBezTo>
                  <a:cubicBezTo>
                    <a:pt x="70" y="202"/>
                    <a:pt x="70" y="202"/>
                    <a:pt x="70" y="202"/>
                  </a:cubicBezTo>
                  <a:cubicBezTo>
                    <a:pt x="69" y="202"/>
                    <a:pt x="68" y="202"/>
                    <a:pt x="68" y="202"/>
                  </a:cubicBezTo>
                  <a:cubicBezTo>
                    <a:pt x="67" y="201"/>
                    <a:pt x="66" y="200"/>
                    <a:pt x="66" y="199"/>
                  </a:cubicBezTo>
                  <a:cubicBezTo>
                    <a:pt x="67" y="199"/>
                    <a:pt x="67" y="199"/>
                    <a:pt x="67" y="199"/>
                  </a:cubicBezTo>
                  <a:cubicBezTo>
                    <a:pt x="67" y="198"/>
                    <a:pt x="67" y="198"/>
                    <a:pt x="67" y="197"/>
                  </a:cubicBezTo>
                  <a:cubicBezTo>
                    <a:pt x="66" y="198"/>
                    <a:pt x="66" y="198"/>
                    <a:pt x="65" y="198"/>
                  </a:cubicBezTo>
                  <a:cubicBezTo>
                    <a:pt x="65" y="198"/>
                    <a:pt x="65" y="198"/>
                    <a:pt x="65" y="197"/>
                  </a:cubicBezTo>
                  <a:cubicBezTo>
                    <a:pt x="65" y="196"/>
                    <a:pt x="69" y="197"/>
                    <a:pt x="69" y="194"/>
                  </a:cubicBezTo>
                  <a:cubicBezTo>
                    <a:pt x="68" y="194"/>
                    <a:pt x="65" y="194"/>
                    <a:pt x="65" y="193"/>
                  </a:cubicBezTo>
                  <a:cubicBezTo>
                    <a:pt x="65" y="193"/>
                    <a:pt x="65" y="193"/>
                    <a:pt x="64" y="193"/>
                  </a:cubicBezTo>
                  <a:cubicBezTo>
                    <a:pt x="65" y="192"/>
                    <a:pt x="65" y="185"/>
                    <a:pt x="67" y="185"/>
                  </a:cubicBezTo>
                  <a:cubicBezTo>
                    <a:pt x="67" y="186"/>
                    <a:pt x="68" y="187"/>
                    <a:pt x="68" y="188"/>
                  </a:cubicBezTo>
                  <a:cubicBezTo>
                    <a:pt x="69" y="188"/>
                    <a:pt x="69" y="188"/>
                    <a:pt x="70" y="188"/>
                  </a:cubicBezTo>
                  <a:cubicBezTo>
                    <a:pt x="70" y="188"/>
                    <a:pt x="70" y="188"/>
                    <a:pt x="70" y="188"/>
                  </a:cubicBezTo>
                  <a:cubicBezTo>
                    <a:pt x="71" y="187"/>
                    <a:pt x="72" y="186"/>
                    <a:pt x="72" y="184"/>
                  </a:cubicBezTo>
                  <a:cubicBezTo>
                    <a:pt x="72" y="184"/>
                    <a:pt x="71" y="184"/>
                    <a:pt x="71" y="184"/>
                  </a:cubicBezTo>
                  <a:cubicBezTo>
                    <a:pt x="71" y="185"/>
                    <a:pt x="71" y="185"/>
                    <a:pt x="71" y="185"/>
                  </a:cubicBezTo>
                  <a:cubicBezTo>
                    <a:pt x="71" y="185"/>
                    <a:pt x="70" y="186"/>
                    <a:pt x="70" y="187"/>
                  </a:cubicBezTo>
                  <a:cubicBezTo>
                    <a:pt x="67" y="186"/>
                    <a:pt x="69" y="185"/>
                    <a:pt x="70" y="183"/>
                  </a:cubicBezTo>
                  <a:cubicBezTo>
                    <a:pt x="71" y="182"/>
                    <a:pt x="71" y="180"/>
                    <a:pt x="72" y="180"/>
                  </a:cubicBezTo>
                  <a:cubicBezTo>
                    <a:pt x="72" y="179"/>
                    <a:pt x="72" y="178"/>
                    <a:pt x="71" y="177"/>
                  </a:cubicBezTo>
                  <a:cubicBezTo>
                    <a:pt x="71" y="177"/>
                    <a:pt x="72" y="176"/>
                    <a:pt x="72" y="176"/>
                  </a:cubicBezTo>
                  <a:cubicBezTo>
                    <a:pt x="69" y="174"/>
                    <a:pt x="68" y="171"/>
                    <a:pt x="68" y="168"/>
                  </a:cubicBezTo>
                  <a:cubicBezTo>
                    <a:pt x="68" y="168"/>
                    <a:pt x="69" y="168"/>
                    <a:pt x="69" y="168"/>
                  </a:cubicBezTo>
                  <a:cubicBezTo>
                    <a:pt x="69" y="168"/>
                    <a:pt x="69" y="168"/>
                    <a:pt x="69" y="168"/>
                  </a:cubicBezTo>
                  <a:cubicBezTo>
                    <a:pt x="69" y="169"/>
                    <a:pt x="69" y="169"/>
                    <a:pt x="70" y="169"/>
                  </a:cubicBezTo>
                  <a:cubicBezTo>
                    <a:pt x="70" y="169"/>
                    <a:pt x="70" y="168"/>
                    <a:pt x="70" y="168"/>
                  </a:cubicBezTo>
                  <a:cubicBezTo>
                    <a:pt x="70" y="168"/>
                    <a:pt x="69" y="167"/>
                    <a:pt x="69" y="167"/>
                  </a:cubicBezTo>
                  <a:cubicBezTo>
                    <a:pt x="69" y="167"/>
                    <a:pt x="68" y="167"/>
                    <a:pt x="68" y="167"/>
                  </a:cubicBezTo>
                  <a:cubicBezTo>
                    <a:pt x="68" y="167"/>
                    <a:pt x="68" y="167"/>
                    <a:pt x="68" y="167"/>
                  </a:cubicBezTo>
                  <a:cubicBezTo>
                    <a:pt x="68" y="167"/>
                    <a:pt x="67" y="168"/>
                    <a:pt x="67" y="169"/>
                  </a:cubicBezTo>
                  <a:cubicBezTo>
                    <a:pt x="67" y="169"/>
                    <a:pt x="66" y="169"/>
                    <a:pt x="66" y="168"/>
                  </a:cubicBezTo>
                  <a:cubicBezTo>
                    <a:pt x="65" y="166"/>
                    <a:pt x="65" y="163"/>
                    <a:pt x="65" y="160"/>
                  </a:cubicBezTo>
                  <a:cubicBezTo>
                    <a:pt x="65" y="159"/>
                    <a:pt x="65" y="158"/>
                    <a:pt x="64" y="157"/>
                  </a:cubicBezTo>
                  <a:cubicBezTo>
                    <a:pt x="65" y="157"/>
                    <a:pt x="65" y="157"/>
                    <a:pt x="65" y="157"/>
                  </a:cubicBezTo>
                  <a:cubicBezTo>
                    <a:pt x="65" y="158"/>
                    <a:pt x="66" y="158"/>
                    <a:pt x="66" y="158"/>
                  </a:cubicBezTo>
                  <a:cubicBezTo>
                    <a:pt x="67" y="158"/>
                    <a:pt x="68" y="157"/>
                    <a:pt x="69" y="157"/>
                  </a:cubicBezTo>
                  <a:cubicBezTo>
                    <a:pt x="69" y="156"/>
                    <a:pt x="72" y="153"/>
                    <a:pt x="72" y="153"/>
                  </a:cubicBezTo>
                  <a:cubicBezTo>
                    <a:pt x="72" y="153"/>
                    <a:pt x="72" y="153"/>
                    <a:pt x="72" y="152"/>
                  </a:cubicBezTo>
                  <a:cubicBezTo>
                    <a:pt x="72" y="152"/>
                    <a:pt x="72" y="152"/>
                    <a:pt x="72" y="152"/>
                  </a:cubicBezTo>
                  <a:cubicBezTo>
                    <a:pt x="72" y="152"/>
                    <a:pt x="72" y="152"/>
                    <a:pt x="72" y="152"/>
                  </a:cubicBezTo>
                  <a:cubicBezTo>
                    <a:pt x="71" y="152"/>
                    <a:pt x="71" y="152"/>
                    <a:pt x="70" y="152"/>
                  </a:cubicBezTo>
                  <a:cubicBezTo>
                    <a:pt x="70" y="153"/>
                    <a:pt x="69" y="154"/>
                    <a:pt x="69" y="155"/>
                  </a:cubicBezTo>
                  <a:cubicBezTo>
                    <a:pt x="67" y="156"/>
                    <a:pt x="64" y="157"/>
                    <a:pt x="64" y="154"/>
                  </a:cubicBezTo>
                  <a:cubicBezTo>
                    <a:pt x="65" y="152"/>
                    <a:pt x="65" y="151"/>
                    <a:pt x="65" y="149"/>
                  </a:cubicBezTo>
                  <a:cubicBezTo>
                    <a:pt x="66" y="148"/>
                    <a:pt x="67" y="148"/>
                    <a:pt x="67" y="148"/>
                  </a:cubicBezTo>
                  <a:cubicBezTo>
                    <a:pt x="67" y="147"/>
                    <a:pt x="67" y="147"/>
                    <a:pt x="67" y="146"/>
                  </a:cubicBezTo>
                  <a:cubicBezTo>
                    <a:pt x="67" y="146"/>
                    <a:pt x="66" y="146"/>
                    <a:pt x="66" y="146"/>
                  </a:cubicBezTo>
                  <a:cubicBezTo>
                    <a:pt x="66" y="146"/>
                    <a:pt x="64" y="146"/>
                    <a:pt x="64" y="145"/>
                  </a:cubicBezTo>
                  <a:cubicBezTo>
                    <a:pt x="64" y="145"/>
                    <a:pt x="64" y="145"/>
                    <a:pt x="64" y="144"/>
                  </a:cubicBezTo>
                  <a:cubicBezTo>
                    <a:pt x="64" y="144"/>
                    <a:pt x="66" y="143"/>
                    <a:pt x="65" y="143"/>
                  </a:cubicBezTo>
                  <a:cubicBezTo>
                    <a:pt x="64" y="143"/>
                    <a:pt x="63" y="142"/>
                    <a:pt x="63" y="142"/>
                  </a:cubicBezTo>
                  <a:cubicBezTo>
                    <a:pt x="63" y="142"/>
                    <a:pt x="63" y="142"/>
                    <a:pt x="63" y="142"/>
                  </a:cubicBezTo>
                  <a:cubicBezTo>
                    <a:pt x="63" y="142"/>
                    <a:pt x="63" y="142"/>
                    <a:pt x="63" y="142"/>
                  </a:cubicBezTo>
                  <a:cubicBezTo>
                    <a:pt x="64" y="141"/>
                    <a:pt x="66" y="140"/>
                    <a:pt x="66" y="140"/>
                  </a:cubicBezTo>
                  <a:cubicBezTo>
                    <a:pt x="66" y="141"/>
                    <a:pt x="68" y="141"/>
                    <a:pt x="68" y="140"/>
                  </a:cubicBezTo>
                  <a:cubicBezTo>
                    <a:pt x="68" y="139"/>
                    <a:pt x="68" y="139"/>
                    <a:pt x="67" y="138"/>
                  </a:cubicBezTo>
                  <a:cubicBezTo>
                    <a:pt x="67" y="138"/>
                    <a:pt x="67" y="138"/>
                    <a:pt x="67" y="138"/>
                  </a:cubicBezTo>
                  <a:cubicBezTo>
                    <a:pt x="66" y="138"/>
                    <a:pt x="66" y="139"/>
                    <a:pt x="66" y="139"/>
                  </a:cubicBezTo>
                  <a:cubicBezTo>
                    <a:pt x="66" y="139"/>
                    <a:pt x="66" y="139"/>
                    <a:pt x="66" y="139"/>
                  </a:cubicBezTo>
                  <a:cubicBezTo>
                    <a:pt x="66" y="139"/>
                    <a:pt x="66" y="138"/>
                    <a:pt x="66" y="138"/>
                  </a:cubicBezTo>
                  <a:cubicBezTo>
                    <a:pt x="67" y="136"/>
                    <a:pt x="65" y="135"/>
                    <a:pt x="65" y="133"/>
                  </a:cubicBezTo>
                  <a:cubicBezTo>
                    <a:pt x="66" y="132"/>
                    <a:pt x="66" y="131"/>
                    <a:pt x="66" y="130"/>
                  </a:cubicBezTo>
                  <a:cubicBezTo>
                    <a:pt x="67" y="128"/>
                    <a:pt x="67" y="126"/>
                    <a:pt x="67" y="124"/>
                  </a:cubicBezTo>
                  <a:cubicBezTo>
                    <a:pt x="67" y="124"/>
                    <a:pt x="67" y="124"/>
                    <a:pt x="67" y="124"/>
                  </a:cubicBezTo>
                  <a:cubicBezTo>
                    <a:pt x="67" y="124"/>
                    <a:pt x="67" y="124"/>
                    <a:pt x="67" y="124"/>
                  </a:cubicBezTo>
                  <a:cubicBezTo>
                    <a:pt x="67" y="124"/>
                    <a:pt x="67" y="123"/>
                    <a:pt x="67" y="123"/>
                  </a:cubicBezTo>
                  <a:cubicBezTo>
                    <a:pt x="67" y="123"/>
                    <a:pt x="67" y="123"/>
                    <a:pt x="67" y="123"/>
                  </a:cubicBezTo>
                  <a:cubicBezTo>
                    <a:pt x="67" y="123"/>
                    <a:pt x="67" y="123"/>
                    <a:pt x="67" y="123"/>
                  </a:cubicBezTo>
                  <a:cubicBezTo>
                    <a:pt x="66" y="124"/>
                    <a:pt x="66" y="124"/>
                    <a:pt x="65" y="124"/>
                  </a:cubicBezTo>
                  <a:cubicBezTo>
                    <a:pt x="65" y="124"/>
                    <a:pt x="65" y="124"/>
                    <a:pt x="65" y="124"/>
                  </a:cubicBezTo>
                  <a:cubicBezTo>
                    <a:pt x="65" y="124"/>
                    <a:pt x="65" y="124"/>
                    <a:pt x="64" y="124"/>
                  </a:cubicBezTo>
                  <a:cubicBezTo>
                    <a:pt x="64" y="124"/>
                    <a:pt x="64" y="124"/>
                    <a:pt x="64" y="123"/>
                  </a:cubicBezTo>
                  <a:cubicBezTo>
                    <a:pt x="65" y="123"/>
                    <a:pt x="67" y="123"/>
                    <a:pt x="67" y="122"/>
                  </a:cubicBezTo>
                  <a:cubicBezTo>
                    <a:pt x="68" y="121"/>
                    <a:pt x="68" y="119"/>
                    <a:pt x="69" y="118"/>
                  </a:cubicBezTo>
                  <a:cubicBezTo>
                    <a:pt x="70" y="117"/>
                    <a:pt x="73" y="114"/>
                    <a:pt x="73" y="113"/>
                  </a:cubicBezTo>
                  <a:cubicBezTo>
                    <a:pt x="72" y="113"/>
                    <a:pt x="72" y="113"/>
                    <a:pt x="71" y="113"/>
                  </a:cubicBezTo>
                  <a:cubicBezTo>
                    <a:pt x="71" y="114"/>
                    <a:pt x="70" y="116"/>
                    <a:pt x="68" y="116"/>
                  </a:cubicBezTo>
                  <a:cubicBezTo>
                    <a:pt x="68" y="116"/>
                    <a:pt x="68" y="116"/>
                    <a:pt x="68" y="116"/>
                  </a:cubicBezTo>
                  <a:cubicBezTo>
                    <a:pt x="68" y="116"/>
                    <a:pt x="68" y="114"/>
                    <a:pt x="67" y="114"/>
                  </a:cubicBezTo>
                  <a:cubicBezTo>
                    <a:pt x="67" y="114"/>
                    <a:pt x="67" y="114"/>
                    <a:pt x="67" y="114"/>
                  </a:cubicBezTo>
                  <a:cubicBezTo>
                    <a:pt x="67" y="114"/>
                    <a:pt x="67" y="114"/>
                    <a:pt x="67" y="114"/>
                  </a:cubicBezTo>
                  <a:cubicBezTo>
                    <a:pt x="67" y="115"/>
                    <a:pt x="67" y="116"/>
                    <a:pt x="67" y="117"/>
                  </a:cubicBezTo>
                  <a:cubicBezTo>
                    <a:pt x="67" y="117"/>
                    <a:pt x="67" y="117"/>
                    <a:pt x="67" y="117"/>
                  </a:cubicBezTo>
                  <a:cubicBezTo>
                    <a:pt x="67" y="117"/>
                    <a:pt x="67" y="117"/>
                    <a:pt x="67" y="117"/>
                  </a:cubicBezTo>
                  <a:cubicBezTo>
                    <a:pt x="67" y="117"/>
                    <a:pt x="67" y="117"/>
                    <a:pt x="67" y="117"/>
                  </a:cubicBezTo>
                  <a:cubicBezTo>
                    <a:pt x="67" y="117"/>
                    <a:pt x="67" y="117"/>
                    <a:pt x="67" y="117"/>
                  </a:cubicBezTo>
                  <a:cubicBezTo>
                    <a:pt x="66" y="116"/>
                    <a:pt x="65" y="115"/>
                    <a:pt x="65" y="113"/>
                  </a:cubicBezTo>
                  <a:cubicBezTo>
                    <a:pt x="66" y="113"/>
                    <a:pt x="66" y="113"/>
                    <a:pt x="66" y="112"/>
                  </a:cubicBezTo>
                  <a:cubicBezTo>
                    <a:pt x="64" y="110"/>
                    <a:pt x="66" y="106"/>
                    <a:pt x="66" y="103"/>
                  </a:cubicBezTo>
                  <a:cubicBezTo>
                    <a:pt x="66" y="103"/>
                    <a:pt x="65" y="103"/>
                    <a:pt x="65" y="104"/>
                  </a:cubicBezTo>
                  <a:cubicBezTo>
                    <a:pt x="64" y="104"/>
                    <a:pt x="63" y="105"/>
                    <a:pt x="62" y="105"/>
                  </a:cubicBezTo>
                  <a:cubicBezTo>
                    <a:pt x="62" y="105"/>
                    <a:pt x="62" y="105"/>
                    <a:pt x="62" y="105"/>
                  </a:cubicBezTo>
                  <a:cubicBezTo>
                    <a:pt x="62" y="105"/>
                    <a:pt x="62" y="105"/>
                    <a:pt x="62" y="105"/>
                  </a:cubicBezTo>
                  <a:cubicBezTo>
                    <a:pt x="64" y="102"/>
                    <a:pt x="64" y="102"/>
                    <a:pt x="65" y="99"/>
                  </a:cubicBezTo>
                  <a:cubicBezTo>
                    <a:pt x="66" y="99"/>
                    <a:pt x="66" y="98"/>
                    <a:pt x="66" y="97"/>
                  </a:cubicBezTo>
                  <a:cubicBezTo>
                    <a:pt x="66" y="97"/>
                    <a:pt x="66" y="97"/>
                    <a:pt x="66" y="97"/>
                  </a:cubicBezTo>
                  <a:cubicBezTo>
                    <a:pt x="66" y="97"/>
                    <a:pt x="67" y="97"/>
                    <a:pt x="68" y="97"/>
                  </a:cubicBezTo>
                  <a:cubicBezTo>
                    <a:pt x="69" y="96"/>
                    <a:pt x="79" y="90"/>
                    <a:pt x="79" y="89"/>
                  </a:cubicBezTo>
                  <a:cubicBezTo>
                    <a:pt x="79" y="89"/>
                    <a:pt x="79" y="89"/>
                    <a:pt x="80" y="89"/>
                  </a:cubicBezTo>
                  <a:cubicBezTo>
                    <a:pt x="80" y="90"/>
                    <a:pt x="79" y="93"/>
                    <a:pt x="80" y="93"/>
                  </a:cubicBezTo>
                  <a:cubicBezTo>
                    <a:pt x="80" y="92"/>
                    <a:pt x="81" y="91"/>
                    <a:pt x="81" y="90"/>
                  </a:cubicBezTo>
                  <a:cubicBezTo>
                    <a:pt x="81" y="89"/>
                    <a:pt x="81" y="89"/>
                    <a:pt x="80" y="88"/>
                  </a:cubicBezTo>
                  <a:cubicBezTo>
                    <a:pt x="78" y="86"/>
                    <a:pt x="74" y="89"/>
                    <a:pt x="72" y="90"/>
                  </a:cubicBezTo>
                  <a:cubicBezTo>
                    <a:pt x="72" y="91"/>
                    <a:pt x="71" y="94"/>
                    <a:pt x="70" y="94"/>
                  </a:cubicBezTo>
                  <a:cubicBezTo>
                    <a:pt x="69" y="93"/>
                    <a:pt x="69" y="92"/>
                    <a:pt x="69" y="90"/>
                  </a:cubicBezTo>
                  <a:cubicBezTo>
                    <a:pt x="67" y="90"/>
                    <a:pt x="65" y="89"/>
                    <a:pt x="65" y="87"/>
                  </a:cubicBezTo>
                  <a:cubicBezTo>
                    <a:pt x="65" y="87"/>
                    <a:pt x="66" y="87"/>
                    <a:pt x="66" y="87"/>
                  </a:cubicBezTo>
                  <a:cubicBezTo>
                    <a:pt x="66" y="87"/>
                    <a:pt x="68" y="86"/>
                    <a:pt x="68" y="85"/>
                  </a:cubicBezTo>
                  <a:cubicBezTo>
                    <a:pt x="68" y="85"/>
                    <a:pt x="68" y="85"/>
                    <a:pt x="69" y="85"/>
                  </a:cubicBezTo>
                  <a:cubicBezTo>
                    <a:pt x="69" y="86"/>
                    <a:pt x="69" y="89"/>
                    <a:pt x="70" y="89"/>
                  </a:cubicBezTo>
                  <a:cubicBezTo>
                    <a:pt x="70" y="89"/>
                    <a:pt x="70" y="89"/>
                    <a:pt x="70" y="89"/>
                  </a:cubicBezTo>
                  <a:cubicBezTo>
                    <a:pt x="71" y="89"/>
                    <a:pt x="71" y="89"/>
                    <a:pt x="71" y="89"/>
                  </a:cubicBezTo>
                  <a:cubicBezTo>
                    <a:pt x="71" y="88"/>
                    <a:pt x="71" y="87"/>
                    <a:pt x="70" y="85"/>
                  </a:cubicBezTo>
                  <a:cubicBezTo>
                    <a:pt x="71" y="84"/>
                    <a:pt x="72" y="82"/>
                    <a:pt x="72" y="79"/>
                  </a:cubicBezTo>
                  <a:cubicBezTo>
                    <a:pt x="74" y="78"/>
                    <a:pt x="73" y="74"/>
                    <a:pt x="71" y="74"/>
                  </a:cubicBezTo>
                  <a:cubicBezTo>
                    <a:pt x="69" y="74"/>
                    <a:pt x="67" y="76"/>
                    <a:pt x="65" y="76"/>
                  </a:cubicBezTo>
                  <a:cubicBezTo>
                    <a:pt x="65" y="75"/>
                    <a:pt x="65" y="74"/>
                    <a:pt x="65" y="74"/>
                  </a:cubicBezTo>
                  <a:cubicBezTo>
                    <a:pt x="65" y="73"/>
                    <a:pt x="65" y="73"/>
                    <a:pt x="66" y="72"/>
                  </a:cubicBezTo>
                  <a:cubicBezTo>
                    <a:pt x="66" y="72"/>
                    <a:pt x="63" y="67"/>
                    <a:pt x="64" y="67"/>
                  </a:cubicBezTo>
                  <a:cubicBezTo>
                    <a:pt x="65" y="66"/>
                    <a:pt x="66" y="65"/>
                    <a:pt x="67" y="65"/>
                  </a:cubicBezTo>
                  <a:cubicBezTo>
                    <a:pt x="67" y="65"/>
                    <a:pt x="67" y="62"/>
                    <a:pt x="68" y="62"/>
                  </a:cubicBezTo>
                  <a:cubicBezTo>
                    <a:pt x="68" y="62"/>
                    <a:pt x="68" y="62"/>
                    <a:pt x="68" y="62"/>
                  </a:cubicBezTo>
                  <a:cubicBezTo>
                    <a:pt x="67" y="62"/>
                    <a:pt x="66" y="62"/>
                    <a:pt x="66" y="61"/>
                  </a:cubicBezTo>
                  <a:cubicBezTo>
                    <a:pt x="66" y="61"/>
                    <a:pt x="66" y="61"/>
                    <a:pt x="66" y="61"/>
                  </a:cubicBezTo>
                  <a:cubicBezTo>
                    <a:pt x="68" y="59"/>
                    <a:pt x="71" y="57"/>
                    <a:pt x="74" y="56"/>
                  </a:cubicBezTo>
                  <a:cubicBezTo>
                    <a:pt x="76" y="56"/>
                    <a:pt x="78" y="56"/>
                    <a:pt x="80" y="56"/>
                  </a:cubicBezTo>
                  <a:close/>
                  <a:moveTo>
                    <a:pt x="20" y="56"/>
                  </a:moveTo>
                  <a:cubicBezTo>
                    <a:pt x="21" y="56"/>
                    <a:pt x="21" y="56"/>
                    <a:pt x="22" y="56"/>
                  </a:cubicBezTo>
                  <a:cubicBezTo>
                    <a:pt x="21" y="56"/>
                    <a:pt x="21" y="56"/>
                    <a:pt x="20" y="56"/>
                  </a:cubicBezTo>
                  <a:close/>
                  <a:moveTo>
                    <a:pt x="30" y="58"/>
                  </a:moveTo>
                  <a:cubicBezTo>
                    <a:pt x="30" y="58"/>
                    <a:pt x="30" y="59"/>
                    <a:pt x="31" y="59"/>
                  </a:cubicBezTo>
                  <a:cubicBezTo>
                    <a:pt x="31" y="59"/>
                    <a:pt x="31" y="59"/>
                    <a:pt x="31" y="59"/>
                  </a:cubicBezTo>
                  <a:cubicBezTo>
                    <a:pt x="31" y="58"/>
                    <a:pt x="30" y="58"/>
                    <a:pt x="30" y="58"/>
                  </a:cubicBezTo>
                  <a:close/>
                  <a:moveTo>
                    <a:pt x="63" y="59"/>
                  </a:moveTo>
                  <a:cubicBezTo>
                    <a:pt x="63" y="59"/>
                    <a:pt x="64" y="60"/>
                    <a:pt x="64" y="60"/>
                  </a:cubicBezTo>
                  <a:cubicBezTo>
                    <a:pt x="64" y="60"/>
                    <a:pt x="64" y="61"/>
                    <a:pt x="64" y="61"/>
                  </a:cubicBezTo>
                  <a:cubicBezTo>
                    <a:pt x="63" y="61"/>
                    <a:pt x="63" y="61"/>
                    <a:pt x="63" y="61"/>
                  </a:cubicBezTo>
                  <a:cubicBezTo>
                    <a:pt x="63" y="60"/>
                    <a:pt x="63" y="60"/>
                    <a:pt x="63" y="59"/>
                  </a:cubicBezTo>
                  <a:cubicBezTo>
                    <a:pt x="63" y="59"/>
                    <a:pt x="63" y="59"/>
                    <a:pt x="63" y="59"/>
                  </a:cubicBezTo>
                  <a:close/>
                  <a:moveTo>
                    <a:pt x="75" y="59"/>
                  </a:moveTo>
                  <a:cubicBezTo>
                    <a:pt x="75" y="60"/>
                    <a:pt x="75" y="60"/>
                    <a:pt x="75" y="60"/>
                  </a:cubicBezTo>
                  <a:cubicBezTo>
                    <a:pt x="75" y="60"/>
                    <a:pt x="76" y="60"/>
                    <a:pt x="76" y="59"/>
                  </a:cubicBezTo>
                  <a:cubicBezTo>
                    <a:pt x="75" y="59"/>
                    <a:pt x="75" y="59"/>
                    <a:pt x="75" y="59"/>
                  </a:cubicBezTo>
                  <a:close/>
                  <a:moveTo>
                    <a:pt x="127" y="60"/>
                  </a:moveTo>
                  <a:cubicBezTo>
                    <a:pt x="127" y="61"/>
                    <a:pt x="128" y="61"/>
                    <a:pt x="129" y="61"/>
                  </a:cubicBezTo>
                  <a:cubicBezTo>
                    <a:pt x="129" y="61"/>
                    <a:pt x="129" y="62"/>
                    <a:pt x="129" y="62"/>
                  </a:cubicBezTo>
                  <a:cubicBezTo>
                    <a:pt x="128" y="63"/>
                    <a:pt x="126" y="66"/>
                    <a:pt x="125" y="66"/>
                  </a:cubicBezTo>
                  <a:cubicBezTo>
                    <a:pt x="125" y="66"/>
                    <a:pt x="125" y="65"/>
                    <a:pt x="125" y="65"/>
                  </a:cubicBezTo>
                  <a:cubicBezTo>
                    <a:pt x="125" y="65"/>
                    <a:pt x="125" y="65"/>
                    <a:pt x="125" y="65"/>
                  </a:cubicBezTo>
                  <a:cubicBezTo>
                    <a:pt x="125" y="65"/>
                    <a:pt x="127" y="62"/>
                    <a:pt x="126" y="62"/>
                  </a:cubicBezTo>
                  <a:cubicBezTo>
                    <a:pt x="126" y="62"/>
                    <a:pt x="126" y="62"/>
                    <a:pt x="126" y="62"/>
                  </a:cubicBezTo>
                  <a:cubicBezTo>
                    <a:pt x="126" y="62"/>
                    <a:pt x="126" y="62"/>
                    <a:pt x="125" y="62"/>
                  </a:cubicBezTo>
                  <a:cubicBezTo>
                    <a:pt x="125" y="62"/>
                    <a:pt x="125" y="62"/>
                    <a:pt x="125" y="62"/>
                  </a:cubicBezTo>
                  <a:cubicBezTo>
                    <a:pt x="124" y="64"/>
                    <a:pt x="121" y="72"/>
                    <a:pt x="119" y="72"/>
                  </a:cubicBezTo>
                  <a:cubicBezTo>
                    <a:pt x="117" y="72"/>
                    <a:pt x="118" y="67"/>
                    <a:pt x="118" y="66"/>
                  </a:cubicBezTo>
                  <a:cubicBezTo>
                    <a:pt x="118" y="67"/>
                    <a:pt x="118" y="70"/>
                    <a:pt x="119" y="70"/>
                  </a:cubicBezTo>
                  <a:cubicBezTo>
                    <a:pt x="119" y="70"/>
                    <a:pt x="119" y="70"/>
                    <a:pt x="119" y="70"/>
                  </a:cubicBezTo>
                  <a:cubicBezTo>
                    <a:pt x="119" y="70"/>
                    <a:pt x="120" y="70"/>
                    <a:pt x="120" y="70"/>
                  </a:cubicBezTo>
                  <a:cubicBezTo>
                    <a:pt x="120" y="70"/>
                    <a:pt x="120" y="69"/>
                    <a:pt x="120" y="69"/>
                  </a:cubicBezTo>
                  <a:cubicBezTo>
                    <a:pt x="122" y="66"/>
                    <a:pt x="124" y="62"/>
                    <a:pt x="127" y="60"/>
                  </a:cubicBezTo>
                  <a:close/>
                  <a:moveTo>
                    <a:pt x="22" y="61"/>
                  </a:moveTo>
                  <a:cubicBezTo>
                    <a:pt x="22" y="62"/>
                    <a:pt x="21" y="62"/>
                    <a:pt x="22" y="62"/>
                  </a:cubicBezTo>
                  <a:cubicBezTo>
                    <a:pt x="22" y="62"/>
                    <a:pt x="22" y="62"/>
                    <a:pt x="22" y="62"/>
                  </a:cubicBezTo>
                  <a:cubicBezTo>
                    <a:pt x="22" y="62"/>
                    <a:pt x="23" y="62"/>
                    <a:pt x="23" y="62"/>
                  </a:cubicBezTo>
                  <a:cubicBezTo>
                    <a:pt x="23" y="62"/>
                    <a:pt x="23" y="61"/>
                    <a:pt x="23" y="61"/>
                  </a:cubicBezTo>
                  <a:cubicBezTo>
                    <a:pt x="23" y="61"/>
                    <a:pt x="22" y="61"/>
                    <a:pt x="22" y="61"/>
                  </a:cubicBezTo>
                  <a:close/>
                  <a:moveTo>
                    <a:pt x="41" y="61"/>
                  </a:moveTo>
                  <a:cubicBezTo>
                    <a:pt x="41" y="62"/>
                    <a:pt x="41" y="62"/>
                    <a:pt x="42" y="62"/>
                  </a:cubicBezTo>
                  <a:cubicBezTo>
                    <a:pt x="42" y="62"/>
                    <a:pt x="42" y="61"/>
                    <a:pt x="41" y="61"/>
                  </a:cubicBezTo>
                  <a:close/>
                  <a:moveTo>
                    <a:pt x="89" y="61"/>
                  </a:moveTo>
                  <a:cubicBezTo>
                    <a:pt x="90" y="62"/>
                    <a:pt x="90" y="63"/>
                    <a:pt x="90" y="64"/>
                  </a:cubicBezTo>
                  <a:cubicBezTo>
                    <a:pt x="90" y="64"/>
                    <a:pt x="90" y="64"/>
                    <a:pt x="90" y="64"/>
                  </a:cubicBezTo>
                  <a:cubicBezTo>
                    <a:pt x="90" y="64"/>
                    <a:pt x="90" y="64"/>
                    <a:pt x="90" y="64"/>
                  </a:cubicBezTo>
                  <a:cubicBezTo>
                    <a:pt x="89" y="64"/>
                    <a:pt x="89" y="64"/>
                    <a:pt x="89" y="64"/>
                  </a:cubicBezTo>
                  <a:cubicBezTo>
                    <a:pt x="89" y="63"/>
                    <a:pt x="89" y="62"/>
                    <a:pt x="89" y="61"/>
                  </a:cubicBezTo>
                  <a:close/>
                  <a:moveTo>
                    <a:pt x="40" y="61"/>
                  </a:moveTo>
                  <a:cubicBezTo>
                    <a:pt x="40" y="62"/>
                    <a:pt x="40" y="62"/>
                    <a:pt x="40" y="62"/>
                  </a:cubicBezTo>
                  <a:cubicBezTo>
                    <a:pt x="39" y="62"/>
                    <a:pt x="37" y="65"/>
                    <a:pt x="38" y="65"/>
                  </a:cubicBezTo>
                  <a:cubicBezTo>
                    <a:pt x="38" y="65"/>
                    <a:pt x="38" y="65"/>
                    <a:pt x="38" y="65"/>
                  </a:cubicBezTo>
                  <a:cubicBezTo>
                    <a:pt x="39" y="64"/>
                    <a:pt x="40" y="62"/>
                    <a:pt x="41" y="62"/>
                  </a:cubicBezTo>
                  <a:cubicBezTo>
                    <a:pt x="40" y="62"/>
                    <a:pt x="40" y="62"/>
                    <a:pt x="40" y="61"/>
                  </a:cubicBezTo>
                  <a:close/>
                  <a:moveTo>
                    <a:pt x="78" y="61"/>
                  </a:moveTo>
                  <a:cubicBezTo>
                    <a:pt x="78" y="64"/>
                    <a:pt x="77" y="69"/>
                    <a:pt x="74" y="69"/>
                  </a:cubicBezTo>
                  <a:cubicBezTo>
                    <a:pt x="74" y="69"/>
                    <a:pt x="74" y="70"/>
                    <a:pt x="74" y="70"/>
                  </a:cubicBezTo>
                  <a:cubicBezTo>
                    <a:pt x="74" y="70"/>
                    <a:pt x="75" y="70"/>
                    <a:pt x="75" y="70"/>
                  </a:cubicBezTo>
                  <a:cubicBezTo>
                    <a:pt x="77" y="68"/>
                    <a:pt x="81" y="65"/>
                    <a:pt x="78" y="61"/>
                  </a:cubicBezTo>
                  <a:close/>
                  <a:moveTo>
                    <a:pt x="103" y="61"/>
                  </a:moveTo>
                  <a:cubicBezTo>
                    <a:pt x="103" y="62"/>
                    <a:pt x="102" y="62"/>
                    <a:pt x="102" y="62"/>
                  </a:cubicBezTo>
                  <a:cubicBezTo>
                    <a:pt x="102" y="63"/>
                    <a:pt x="102" y="63"/>
                    <a:pt x="102" y="63"/>
                  </a:cubicBezTo>
                  <a:cubicBezTo>
                    <a:pt x="103" y="63"/>
                    <a:pt x="103" y="63"/>
                    <a:pt x="103" y="61"/>
                  </a:cubicBezTo>
                  <a:close/>
                  <a:moveTo>
                    <a:pt x="83" y="62"/>
                  </a:moveTo>
                  <a:cubicBezTo>
                    <a:pt x="83" y="63"/>
                    <a:pt x="83" y="63"/>
                    <a:pt x="83" y="63"/>
                  </a:cubicBezTo>
                  <a:cubicBezTo>
                    <a:pt x="83" y="63"/>
                    <a:pt x="83" y="63"/>
                    <a:pt x="84" y="63"/>
                  </a:cubicBezTo>
                  <a:cubicBezTo>
                    <a:pt x="83" y="62"/>
                    <a:pt x="83" y="62"/>
                    <a:pt x="83" y="62"/>
                  </a:cubicBezTo>
                  <a:close/>
                  <a:moveTo>
                    <a:pt x="73" y="64"/>
                  </a:moveTo>
                  <a:cubicBezTo>
                    <a:pt x="73" y="65"/>
                    <a:pt x="72" y="66"/>
                    <a:pt x="72" y="67"/>
                  </a:cubicBezTo>
                  <a:cubicBezTo>
                    <a:pt x="71" y="68"/>
                    <a:pt x="67" y="68"/>
                    <a:pt x="67" y="70"/>
                  </a:cubicBezTo>
                  <a:cubicBezTo>
                    <a:pt x="67" y="70"/>
                    <a:pt x="67" y="70"/>
                    <a:pt x="67" y="70"/>
                  </a:cubicBezTo>
                  <a:cubicBezTo>
                    <a:pt x="69" y="69"/>
                    <a:pt x="75" y="68"/>
                    <a:pt x="73" y="64"/>
                  </a:cubicBezTo>
                  <a:close/>
                  <a:moveTo>
                    <a:pt x="20" y="64"/>
                  </a:moveTo>
                  <a:cubicBezTo>
                    <a:pt x="20" y="65"/>
                    <a:pt x="21" y="65"/>
                    <a:pt x="21" y="65"/>
                  </a:cubicBezTo>
                  <a:cubicBezTo>
                    <a:pt x="21" y="65"/>
                    <a:pt x="21" y="64"/>
                    <a:pt x="20" y="64"/>
                  </a:cubicBezTo>
                  <a:close/>
                  <a:moveTo>
                    <a:pt x="85" y="65"/>
                  </a:moveTo>
                  <a:cubicBezTo>
                    <a:pt x="84" y="66"/>
                    <a:pt x="84" y="67"/>
                    <a:pt x="84" y="69"/>
                  </a:cubicBezTo>
                  <a:cubicBezTo>
                    <a:pt x="84" y="69"/>
                    <a:pt x="84" y="68"/>
                    <a:pt x="84" y="68"/>
                  </a:cubicBezTo>
                  <a:cubicBezTo>
                    <a:pt x="84" y="68"/>
                    <a:pt x="84" y="68"/>
                    <a:pt x="84" y="68"/>
                  </a:cubicBezTo>
                  <a:cubicBezTo>
                    <a:pt x="85" y="67"/>
                    <a:pt x="85" y="66"/>
                    <a:pt x="85" y="65"/>
                  </a:cubicBezTo>
                  <a:close/>
                  <a:moveTo>
                    <a:pt x="98" y="65"/>
                  </a:moveTo>
                  <a:cubicBezTo>
                    <a:pt x="98" y="65"/>
                    <a:pt x="99" y="65"/>
                    <a:pt x="99" y="66"/>
                  </a:cubicBezTo>
                  <a:cubicBezTo>
                    <a:pt x="98" y="66"/>
                    <a:pt x="98" y="65"/>
                    <a:pt x="98" y="65"/>
                  </a:cubicBezTo>
                  <a:cubicBezTo>
                    <a:pt x="98" y="65"/>
                    <a:pt x="98" y="65"/>
                    <a:pt x="98" y="65"/>
                  </a:cubicBezTo>
                  <a:close/>
                  <a:moveTo>
                    <a:pt x="70" y="65"/>
                  </a:moveTo>
                  <a:cubicBezTo>
                    <a:pt x="70" y="66"/>
                    <a:pt x="70" y="66"/>
                    <a:pt x="70" y="66"/>
                  </a:cubicBezTo>
                  <a:cubicBezTo>
                    <a:pt x="69" y="66"/>
                    <a:pt x="69" y="67"/>
                    <a:pt x="70" y="67"/>
                  </a:cubicBezTo>
                  <a:cubicBezTo>
                    <a:pt x="70" y="66"/>
                    <a:pt x="70" y="66"/>
                    <a:pt x="70" y="65"/>
                  </a:cubicBezTo>
                  <a:close/>
                  <a:moveTo>
                    <a:pt x="114" y="66"/>
                  </a:moveTo>
                  <a:cubicBezTo>
                    <a:pt x="115" y="67"/>
                    <a:pt x="114" y="70"/>
                    <a:pt x="113" y="70"/>
                  </a:cubicBezTo>
                  <a:cubicBezTo>
                    <a:pt x="113" y="68"/>
                    <a:pt x="114" y="67"/>
                    <a:pt x="114" y="66"/>
                  </a:cubicBezTo>
                  <a:close/>
                  <a:moveTo>
                    <a:pt x="99" y="67"/>
                  </a:moveTo>
                  <a:cubicBezTo>
                    <a:pt x="101" y="69"/>
                    <a:pt x="102" y="74"/>
                    <a:pt x="98" y="74"/>
                  </a:cubicBezTo>
                  <a:cubicBezTo>
                    <a:pt x="98" y="74"/>
                    <a:pt x="98" y="74"/>
                    <a:pt x="98" y="74"/>
                  </a:cubicBezTo>
                  <a:cubicBezTo>
                    <a:pt x="97" y="71"/>
                    <a:pt x="97" y="69"/>
                    <a:pt x="99" y="67"/>
                  </a:cubicBezTo>
                  <a:close/>
                  <a:moveTo>
                    <a:pt x="80" y="67"/>
                  </a:moveTo>
                  <a:cubicBezTo>
                    <a:pt x="80" y="68"/>
                    <a:pt x="80" y="69"/>
                    <a:pt x="80" y="70"/>
                  </a:cubicBezTo>
                  <a:cubicBezTo>
                    <a:pt x="81" y="69"/>
                    <a:pt x="80" y="68"/>
                    <a:pt x="80" y="67"/>
                  </a:cubicBezTo>
                  <a:close/>
                  <a:moveTo>
                    <a:pt x="105" y="68"/>
                  </a:moveTo>
                  <a:cubicBezTo>
                    <a:pt x="105" y="69"/>
                    <a:pt x="105" y="70"/>
                    <a:pt x="105" y="72"/>
                  </a:cubicBezTo>
                  <a:cubicBezTo>
                    <a:pt x="105" y="71"/>
                    <a:pt x="107" y="69"/>
                    <a:pt x="107" y="68"/>
                  </a:cubicBezTo>
                  <a:cubicBezTo>
                    <a:pt x="106" y="68"/>
                    <a:pt x="106" y="68"/>
                    <a:pt x="105" y="68"/>
                  </a:cubicBezTo>
                  <a:close/>
                  <a:moveTo>
                    <a:pt x="82" y="69"/>
                  </a:moveTo>
                  <a:cubicBezTo>
                    <a:pt x="82" y="69"/>
                    <a:pt x="82" y="69"/>
                    <a:pt x="82" y="69"/>
                  </a:cubicBezTo>
                  <a:cubicBezTo>
                    <a:pt x="82" y="69"/>
                    <a:pt x="82" y="69"/>
                    <a:pt x="82" y="69"/>
                  </a:cubicBezTo>
                  <a:close/>
                  <a:moveTo>
                    <a:pt x="123" y="69"/>
                  </a:moveTo>
                  <a:cubicBezTo>
                    <a:pt x="123" y="69"/>
                    <a:pt x="124" y="69"/>
                    <a:pt x="124" y="69"/>
                  </a:cubicBezTo>
                  <a:cubicBezTo>
                    <a:pt x="124" y="69"/>
                    <a:pt x="124" y="69"/>
                    <a:pt x="124" y="70"/>
                  </a:cubicBezTo>
                  <a:cubicBezTo>
                    <a:pt x="124" y="70"/>
                    <a:pt x="122" y="71"/>
                    <a:pt x="122" y="71"/>
                  </a:cubicBezTo>
                  <a:cubicBezTo>
                    <a:pt x="122" y="71"/>
                    <a:pt x="122" y="72"/>
                    <a:pt x="122" y="71"/>
                  </a:cubicBezTo>
                  <a:cubicBezTo>
                    <a:pt x="122" y="71"/>
                    <a:pt x="122" y="71"/>
                    <a:pt x="122" y="71"/>
                  </a:cubicBezTo>
                  <a:cubicBezTo>
                    <a:pt x="122" y="71"/>
                    <a:pt x="122" y="71"/>
                    <a:pt x="122" y="70"/>
                  </a:cubicBezTo>
                  <a:cubicBezTo>
                    <a:pt x="122" y="70"/>
                    <a:pt x="122" y="70"/>
                    <a:pt x="122" y="70"/>
                  </a:cubicBezTo>
                  <a:cubicBezTo>
                    <a:pt x="122" y="70"/>
                    <a:pt x="123" y="69"/>
                    <a:pt x="123" y="69"/>
                  </a:cubicBezTo>
                  <a:close/>
                  <a:moveTo>
                    <a:pt x="94" y="70"/>
                  </a:moveTo>
                  <a:cubicBezTo>
                    <a:pt x="95" y="71"/>
                    <a:pt x="96" y="73"/>
                    <a:pt x="96" y="74"/>
                  </a:cubicBezTo>
                  <a:cubicBezTo>
                    <a:pt x="96" y="74"/>
                    <a:pt x="96" y="74"/>
                    <a:pt x="96" y="74"/>
                  </a:cubicBezTo>
                  <a:cubicBezTo>
                    <a:pt x="96" y="74"/>
                    <a:pt x="96" y="74"/>
                    <a:pt x="96" y="73"/>
                  </a:cubicBezTo>
                  <a:cubicBezTo>
                    <a:pt x="95" y="73"/>
                    <a:pt x="95" y="73"/>
                    <a:pt x="95" y="73"/>
                  </a:cubicBezTo>
                  <a:cubicBezTo>
                    <a:pt x="95" y="72"/>
                    <a:pt x="94" y="72"/>
                    <a:pt x="94" y="70"/>
                  </a:cubicBezTo>
                  <a:close/>
                  <a:moveTo>
                    <a:pt x="114" y="70"/>
                  </a:moveTo>
                  <a:cubicBezTo>
                    <a:pt x="115" y="72"/>
                    <a:pt x="116" y="74"/>
                    <a:pt x="116" y="75"/>
                  </a:cubicBezTo>
                  <a:cubicBezTo>
                    <a:pt x="116" y="75"/>
                    <a:pt x="116" y="75"/>
                    <a:pt x="116" y="75"/>
                  </a:cubicBezTo>
                  <a:cubicBezTo>
                    <a:pt x="116" y="75"/>
                    <a:pt x="116" y="75"/>
                    <a:pt x="116" y="76"/>
                  </a:cubicBezTo>
                  <a:cubicBezTo>
                    <a:pt x="115" y="76"/>
                    <a:pt x="115" y="76"/>
                    <a:pt x="115" y="76"/>
                  </a:cubicBezTo>
                  <a:cubicBezTo>
                    <a:pt x="115" y="75"/>
                    <a:pt x="115" y="75"/>
                    <a:pt x="114" y="75"/>
                  </a:cubicBezTo>
                  <a:cubicBezTo>
                    <a:pt x="114" y="74"/>
                    <a:pt x="114" y="72"/>
                    <a:pt x="114" y="70"/>
                  </a:cubicBezTo>
                  <a:close/>
                  <a:moveTo>
                    <a:pt x="70" y="71"/>
                  </a:moveTo>
                  <a:cubicBezTo>
                    <a:pt x="70" y="71"/>
                    <a:pt x="70" y="72"/>
                    <a:pt x="70" y="72"/>
                  </a:cubicBezTo>
                  <a:cubicBezTo>
                    <a:pt x="69" y="72"/>
                    <a:pt x="69" y="72"/>
                    <a:pt x="69" y="73"/>
                  </a:cubicBezTo>
                  <a:cubicBezTo>
                    <a:pt x="69" y="73"/>
                    <a:pt x="70" y="73"/>
                    <a:pt x="70" y="73"/>
                  </a:cubicBezTo>
                  <a:cubicBezTo>
                    <a:pt x="70" y="72"/>
                    <a:pt x="70" y="72"/>
                    <a:pt x="70" y="72"/>
                  </a:cubicBezTo>
                  <a:cubicBezTo>
                    <a:pt x="70" y="72"/>
                    <a:pt x="71" y="72"/>
                    <a:pt x="71" y="71"/>
                  </a:cubicBezTo>
                  <a:cubicBezTo>
                    <a:pt x="71" y="71"/>
                    <a:pt x="71" y="71"/>
                    <a:pt x="70" y="71"/>
                  </a:cubicBezTo>
                  <a:close/>
                  <a:moveTo>
                    <a:pt x="63" y="71"/>
                  </a:moveTo>
                  <a:cubicBezTo>
                    <a:pt x="64" y="71"/>
                    <a:pt x="64" y="71"/>
                    <a:pt x="64" y="71"/>
                  </a:cubicBezTo>
                  <a:cubicBezTo>
                    <a:pt x="64" y="72"/>
                    <a:pt x="65" y="72"/>
                    <a:pt x="64" y="72"/>
                  </a:cubicBezTo>
                  <a:cubicBezTo>
                    <a:pt x="64" y="72"/>
                    <a:pt x="64" y="73"/>
                    <a:pt x="64" y="73"/>
                  </a:cubicBezTo>
                  <a:cubicBezTo>
                    <a:pt x="64" y="73"/>
                    <a:pt x="64" y="73"/>
                    <a:pt x="64" y="73"/>
                  </a:cubicBezTo>
                  <a:cubicBezTo>
                    <a:pt x="64" y="73"/>
                    <a:pt x="64" y="73"/>
                    <a:pt x="64" y="73"/>
                  </a:cubicBezTo>
                  <a:cubicBezTo>
                    <a:pt x="63" y="73"/>
                    <a:pt x="63" y="73"/>
                    <a:pt x="63" y="73"/>
                  </a:cubicBezTo>
                  <a:cubicBezTo>
                    <a:pt x="63" y="73"/>
                    <a:pt x="63" y="72"/>
                    <a:pt x="63" y="72"/>
                  </a:cubicBezTo>
                  <a:cubicBezTo>
                    <a:pt x="63" y="72"/>
                    <a:pt x="63" y="72"/>
                    <a:pt x="63" y="71"/>
                  </a:cubicBezTo>
                  <a:close/>
                  <a:moveTo>
                    <a:pt x="112" y="72"/>
                  </a:moveTo>
                  <a:cubicBezTo>
                    <a:pt x="112" y="72"/>
                    <a:pt x="113" y="72"/>
                    <a:pt x="113" y="72"/>
                  </a:cubicBezTo>
                  <a:cubicBezTo>
                    <a:pt x="113" y="73"/>
                    <a:pt x="113" y="73"/>
                    <a:pt x="113" y="73"/>
                  </a:cubicBezTo>
                  <a:cubicBezTo>
                    <a:pt x="113" y="73"/>
                    <a:pt x="113" y="73"/>
                    <a:pt x="113" y="73"/>
                  </a:cubicBezTo>
                  <a:cubicBezTo>
                    <a:pt x="112" y="73"/>
                    <a:pt x="112" y="73"/>
                    <a:pt x="112" y="72"/>
                  </a:cubicBezTo>
                  <a:close/>
                  <a:moveTo>
                    <a:pt x="120" y="73"/>
                  </a:moveTo>
                  <a:cubicBezTo>
                    <a:pt x="120" y="73"/>
                    <a:pt x="120" y="73"/>
                    <a:pt x="120" y="73"/>
                  </a:cubicBezTo>
                  <a:cubicBezTo>
                    <a:pt x="120" y="74"/>
                    <a:pt x="120" y="73"/>
                    <a:pt x="120" y="73"/>
                  </a:cubicBezTo>
                  <a:cubicBezTo>
                    <a:pt x="120" y="74"/>
                    <a:pt x="120" y="74"/>
                    <a:pt x="120" y="74"/>
                  </a:cubicBezTo>
                  <a:cubicBezTo>
                    <a:pt x="120" y="74"/>
                    <a:pt x="120" y="73"/>
                    <a:pt x="120" y="73"/>
                  </a:cubicBezTo>
                  <a:close/>
                  <a:moveTo>
                    <a:pt x="102" y="76"/>
                  </a:moveTo>
                  <a:cubicBezTo>
                    <a:pt x="102" y="76"/>
                    <a:pt x="103" y="77"/>
                    <a:pt x="103" y="77"/>
                  </a:cubicBezTo>
                  <a:cubicBezTo>
                    <a:pt x="103" y="77"/>
                    <a:pt x="102" y="77"/>
                    <a:pt x="102" y="77"/>
                  </a:cubicBezTo>
                  <a:cubicBezTo>
                    <a:pt x="102" y="77"/>
                    <a:pt x="102" y="77"/>
                    <a:pt x="102" y="77"/>
                  </a:cubicBezTo>
                  <a:cubicBezTo>
                    <a:pt x="102" y="76"/>
                    <a:pt x="102" y="76"/>
                    <a:pt x="102" y="76"/>
                  </a:cubicBezTo>
                  <a:close/>
                  <a:moveTo>
                    <a:pt x="94" y="76"/>
                  </a:moveTo>
                  <a:cubicBezTo>
                    <a:pt x="95" y="76"/>
                    <a:pt x="95" y="76"/>
                    <a:pt x="95" y="76"/>
                  </a:cubicBezTo>
                  <a:cubicBezTo>
                    <a:pt x="95" y="76"/>
                    <a:pt x="94" y="77"/>
                    <a:pt x="94" y="76"/>
                  </a:cubicBezTo>
                  <a:cubicBezTo>
                    <a:pt x="94" y="76"/>
                    <a:pt x="94" y="76"/>
                    <a:pt x="94" y="76"/>
                  </a:cubicBezTo>
                  <a:close/>
                  <a:moveTo>
                    <a:pt x="71" y="76"/>
                  </a:moveTo>
                  <a:cubicBezTo>
                    <a:pt x="71" y="76"/>
                    <a:pt x="71" y="76"/>
                    <a:pt x="71" y="76"/>
                  </a:cubicBezTo>
                  <a:cubicBezTo>
                    <a:pt x="71" y="76"/>
                    <a:pt x="71" y="76"/>
                    <a:pt x="71" y="76"/>
                  </a:cubicBezTo>
                  <a:close/>
                  <a:moveTo>
                    <a:pt x="64" y="77"/>
                  </a:moveTo>
                  <a:cubicBezTo>
                    <a:pt x="64" y="77"/>
                    <a:pt x="65" y="78"/>
                    <a:pt x="65" y="79"/>
                  </a:cubicBezTo>
                  <a:cubicBezTo>
                    <a:pt x="65" y="79"/>
                    <a:pt x="65" y="79"/>
                    <a:pt x="65" y="79"/>
                  </a:cubicBezTo>
                  <a:cubicBezTo>
                    <a:pt x="65" y="79"/>
                    <a:pt x="65" y="79"/>
                    <a:pt x="65" y="79"/>
                  </a:cubicBezTo>
                  <a:cubicBezTo>
                    <a:pt x="65" y="79"/>
                    <a:pt x="64" y="79"/>
                    <a:pt x="64" y="79"/>
                  </a:cubicBezTo>
                  <a:cubicBezTo>
                    <a:pt x="64" y="79"/>
                    <a:pt x="64" y="78"/>
                    <a:pt x="64" y="78"/>
                  </a:cubicBezTo>
                  <a:cubicBezTo>
                    <a:pt x="64" y="78"/>
                    <a:pt x="64" y="78"/>
                    <a:pt x="64" y="77"/>
                  </a:cubicBezTo>
                  <a:close/>
                  <a:moveTo>
                    <a:pt x="80" y="77"/>
                  </a:moveTo>
                  <a:cubicBezTo>
                    <a:pt x="79" y="78"/>
                    <a:pt x="79" y="78"/>
                    <a:pt x="79" y="78"/>
                  </a:cubicBezTo>
                  <a:cubicBezTo>
                    <a:pt x="80" y="78"/>
                    <a:pt x="80" y="79"/>
                    <a:pt x="80" y="79"/>
                  </a:cubicBezTo>
                  <a:cubicBezTo>
                    <a:pt x="80" y="79"/>
                    <a:pt x="80" y="79"/>
                    <a:pt x="81" y="79"/>
                  </a:cubicBezTo>
                  <a:cubicBezTo>
                    <a:pt x="80" y="78"/>
                    <a:pt x="80" y="78"/>
                    <a:pt x="80" y="77"/>
                  </a:cubicBezTo>
                  <a:close/>
                  <a:moveTo>
                    <a:pt x="97" y="77"/>
                  </a:moveTo>
                  <a:cubicBezTo>
                    <a:pt x="97" y="78"/>
                    <a:pt x="98" y="79"/>
                    <a:pt x="97" y="79"/>
                  </a:cubicBezTo>
                  <a:cubicBezTo>
                    <a:pt x="97" y="78"/>
                    <a:pt x="97" y="78"/>
                    <a:pt x="97" y="78"/>
                  </a:cubicBezTo>
                  <a:cubicBezTo>
                    <a:pt x="97" y="78"/>
                    <a:pt x="97" y="77"/>
                    <a:pt x="97" y="77"/>
                  </a:cubicBezTo>
                  <a:close/>
                  <a:moveTo>
                    <a:pt x="115" y="78"/>
                  </a:moveTo>
                  <a:cubicBezTo>
                    <a:pt x="116" y="78"/>
                    <a:pt x="117" y="78"/>
                    <a:pt x="117" y="79"/>
                  </a:cubicBezTo>
                  <a:cubicBezTo>
                    <a:pt x="117" y="79"/>
                    <a:pt x="117" y="79"/>
                    <a:pt x="116" y="79"/>
                  </a:cubicBezTo>
                  <a:cubicBezTo>
                    <a:pt x="116" y="79"/>
                    <a:pt x="116" y="79"/>
                    <a:pt x="116" y="79"/>
                  </a:cubicBezTo>
                  <a:cubicBezTo>
                    <a:pt x="116" y="79"/>
                    <a:pt x="115" y="79"/>
                    <a:pt x="114" y="79"/>
                  </a:cubicBezTo>
                  <a:cubicBezTo>
                    <a:pt x="114" y="79"/>
                    <a:pt x="114" y="79"/>
                    <a:pt x="114" y="79"/>
                  </a:cubicBezTo>
                  <a:cubicBezTo>
                    <a:pt x="115" y="79"/>
                    <a:pt x="115" y="79"/>
                    <a:pt x="115" y="78"/>
                  </a:cubicBezTo>
                  <a:cubicBezTo>
                    <a:pt x="115" y="78"/>
                    <a:pt x="115" y="78"/>
                    <a:pt x="115" y="78"/>
                  </a:cubicBezTo>
                  <a:close/>
                  <a:moveTo>
                    <a:pt x="32" y="78"/>
                  </a:moveTo>
                  <a:cubicBezTo>
                    <a:pt x="33" y="79"/>
                    <a:pt x="33" y="79"/>
                    <a:pt x="33" y="80"/>
                  </a:cubicBezTo>
                  <a:cubicBezTo>
                    <a:pt x="33" y="80"/>
                    <a:pt x="33" y="80"/>
                    <a:pt x="32" y="80"/>
                  </a:cubicBezTo>
                  <a:cubicBezTo>
                    <a:pt x="32" y="79"/>
                    <a:pt x="32" y="79"/>
                    <a:pt x="32" y="78"/>
                  </a:cubicBezTo>
                  <a:close/>
                  <a:moveTo>
                    <a:pt x="76" y="79"/>
                  </a:moveTo>
                  <a:cubicBezTo>
                    <a:pt x="77" y="79"/>
                    <a:pt x="77" y="80"/>
                    <a:pt x="78" y="80"/>
                  </a:cubicBezTo>
                  <a:cubicBezTo>
                    <a:pt x="78" y="80"/>
                    <a:pt x="78" y="79"/>
                    <a:pt x="78" y="79"/>
                  </a:cubicBezTo>
                  <a:cubicBezTo>
                    <a:pt x="78" y="79"/>
                    <a:pt x="77" y="79"/>
                    <a:pt x="76" y="79"/>
                  </a:cubicBezTo>
                  <a:close/>
                  <a:moveTo>
                    <a:pt x="100" y="79"/>
                  </a:moveTo>
                  <a:cubicBezTo>
                    <a:pt x="101" y="79"/>
                    <a:pt x="102" y="79"/>
                    <a:pt x="102" y="80"/>
                  </a:cubicBezTo>
                  <a:cubicBezTo>
                    <a:pt x="101" y="80"/>
                    <a:pt x="101" y="80"/>
                    <a:pt x="101" y="80"/>
                  </a:cubicBezTo>
                  <a:cubicBezTo>
                    <a:pt x="101" y="80"/>
                    <a:pt x="101" y="80"/>
                    <a:pt x="101" y="80"/>
                  </a:cubicBezTo>
                  <a:cubicBezTo>
                    <a:pt x="101" y="80"/>
                    <a:pt x="100" y="81"/>
                    <a:pt x="100" y="80"/>
                  </a:cubicBezTo>
                  <a:cubicBezTo>
                    <a:pt x="100" y="80"/>
                    <a:pt x="100" y="79"/>
                    <a:pt x="99" y="79"/>
                  </a:cubicBezTo>
                  <a:cubicBezTo>
                    <a:pt x="100" y="79"/>
                    <a:pt x="100" y="79"/>
                    <a:pt x="100" y="79"/>
                  </a:cubicBezTo>
                  <a:cubicBezTo>
                    <a:pt x="100" y="79"/>
                    <a:pt x="100" y="79"/>
                    <a:pt x="100" y="79"/>
                  </a:cubicBezTo>
                  <a:close/>
                  <a:moveTo>
                    <a:pt x="39" y="79"/>
                  </a:moveTo>
                  <a:cubicBezTo>
                    <a:pt x="39" y="79"/>
                    <a:pt x="39" y="79"/>
                    <a:pt x="39" y="79"/>
                  </a:cubicBezTo>
                  <a:cubicBezTo>
                    <a:pt x="39" y="80"/>
                    <a:pt x="39" y="79"/>
                    <a:pt x="40" y="79"/>
                  </a:cubicBezTo>
                  <a:cubicBezTo>
                    <a:pt x="39" y="80"/>
                    <a:pt x="39" y="80"/>
                    <a:pt x="39" y="80"/>
                  </a:cubicBezTo>
                  <a:cubicBezTo>
                    <a:pt x="39" y="80"/>
                    <a:pt x="38" y="80"/>
                    <a:pt x="38" y="80"/>
                  </a:cubicBezTo>
                  <a:cubicBezTo>
                    <a:pt x="38" y="80"/>
                    <a:pt x="38" y="80"/>
                    <a:pt x="38" y="79"/>
                  </a:cubicBezTo>
                  <a:cubicBezTo>
                    <a:pt x="38" y="79"/>
                    <a:pt x="39" y="79"/>
                    <a:pt x="39" y="79"/>
                  </a:cubicBezTo>
                  <a:close/>
                  <a:moveTo>
                    <a:pt x="48" y="79"/>
                  </a:moveTo>
                  <a:cubicBezTo>
                    <a:pt x="49" y="79"/>
                    <a:pt x="50" y="79"/>
                    <a:pt x="50" y="80"/>
                  </a:cubicBezTo>
                  <a:cubicBezTo>
                    <a:pt x="50" y="80"/>
                    <a:pt x="50" y="80"/>
                    <a:pt x="49" y="80"/>
                  </a:cubicBezTo>
                  <a:cubicBezTo>
                    <a:pt x="49" y="80"/>
                    <a:pt x="49" y="80"/>
                    <a:pt x="49" y="80"/>
                  </a:cubicBezTo>
                  <a:cubicBezTo>
                    <a:pt x="49" y="80"/>
                    <a:pt x="49" y="80"/>
                    <a:pt x="48" y="80"/>
                  </a:cubicBezTo>
                  <a:cubicBezTo>
                    <a:pt x="48" y="80"/>
                    <a:pt x="48" y="79"/>
                    <a:pt x="48" y="79"/>
                  </a:cubicBezTo>
                  <a:close/>
                  <a:moveTo>
                    <a:pt x="81" y="79"/>
                  </a:moveTo>
                  <a:cubicBezTo>
                    <a:pt x="81" y="80"/>
                    <a:pt x="81" y="81"/>
                    <a:pt x="81" y="82"/>
                  </a:cubicBezTo>
                  <a:cubicBezTo>
                    <a:pt x="79" y="82"/>
                    <a:pt x="78" y="81"/>
                    <a:pt x="76" y="81"/>
                  </a:cubicBezTo>
                  <a:cubicBezTo>
                    <a:pt x="76" y="81"/>
                    <a:pt x="76" y="81"/>
                    <a:pt x="76" y="82"/>
                  </a:cubicBezTo>
                  <a:cubicBezTo>
                    <a:pt x="77" y="83"/>
                    <a:pt x="77" y="84"/>
                    <a:pt x="77" y="85"/>
                  </a:cubicBezTo>
                  <a:cubicBezTo>
                    <a:pt x="77" y="85"/>
                    <a:pt x="77" y="85"/>
                    <a:pt x="78" y="85"/>
                  </a:cubicBezTo>
                  <a:cubicBezTo>
                    <a:pt x="78" y="85"/>
                    <a:pt x="78" y="85"/>
                    <a:pt x="78" y="85"/>
                  </a:cubicBezTo>
                  <a:cubicBezTo>
                    <a:pt x="79" y="84"/>
                    <a:pt x="80" y="84"/>
                    <a:pt x="82" y="84"/>
                  </a:cubicBezTo>
                  <a:cubicBezTo>
                    <a:pt x="82" y="84"/>
                    <a:pt x="82" y="83"/>
                    <a:pt x="82" y="83"/>
                  </a:cubicBezTo>
                  <a:cubicBezTo>
                    <a:pt x="82" y="82"/>
                    <a:pt x="82" y="80"/>
                    <a:pt x="81" y="79"/>
                  </a:cubicBezTo>
                  <a:close/>
                  <a:moveTo>
                    <a:pt x="95" y="79"/>
                  </a:moveTo>
                  <a:cubicBezTo>
                    <a:pt x="95" y="80"/>
                    <a:pt x="95" y="81"/>
                    <a:pt x="95" y="81"/>
                  </a:cubicBezTo>
                  <a:cubicBezTo>
                    <a:pt x="95" y="80"/>
                    <a:pt x="95" y="80"/>
                    <a:pt x="95" y="80"/>
                  </a:cubicBezTo>
                  <a:cubicBezTo>
                    <a:pt x="95" y="80"/>
                    <a:pt x="95" y="80"/>
                    <a:pt x="95" y="79"/>
                  </a:cubicBezTo>
                  <a:close/>
                  <a:moveTo>
                    <a:pt x="37" y="80"/>
                  </a:moveTo>
                  <a:cubicBezTo>
                    <a:pt x="36" y="80"/>
                    <a:pt x="37" y="80"/>
                    <a:pt x="37" y="79"/>
                  </a:cubicBezTo>
                  <a:cubicBezTo>
                    <a:pt x="36" y="80"/>
                    <a:pt x="37" y="80"/>
                    <a:pt x="37" y="80"/>
                  </a:cubicBezTo>
                  <a:close/>
                  <a:moveTo>
                    <a:pt x="42" y="81"/>
                  </a:moveTo>
                  <a:cubicBezTo>
                    <a:pt x="43" y="81"/>
                    <a:pt x="44" y="82"/>
                    <a:pt x="44" y="82"/>
                  </a:cubicBezTo>
                  <a:cubicBezTo>
                    <a:pt x="44" y="82"/>
                    <a:pt x="44" y="82"/>
                    <a:pt x="43" y="82"/>
                  </a:cubicBezTo>
                  <a:cubicBezTo>
                    <a:pt x="43" y="83"/>
                    <a:pt x="43" y="83"/>
                    <a:pt x="43" y="83"/>
                  </a:cubicBezTo>
                  <a:cubicBezTo>
                    <a:pt x="43" y="83"/>
                    <a:pt x="43" y="83"/>
                    <a:pt x="43" y="83"/>
                  </a:cubicBezTo>
                  <a:cubicBezTo>
                    <a:pt x="43" y="83"/>
                    <a:pt x="41" y="82"/>
                    <a:pt x="41" y="82"/>
                  </a:cubicBezTo>
                  <a:cubicBezTo>
                    <a:pt x="42" y="82"/>
                    <a:pt x="42" y="82"/>
                    <a:pt x="42" y="81"/>
                  </a:cubicBezTo>
                  <a:cubicBezTo>
                    <a:pt x="42" y="81"/>
                    <a:pt x="42" y="81"/>
                    <a:pt x="42" y="81"/>
                  </a:cubicBezTo>
                  <a:close/>
                  <a:moveTo>
                    <a:pt x="74" y="81"/>
                  </a:moveTo>
                  <a:cubicBezTo>
                    <a:pt x="74" y="82"/>
                    <a:pt x="75" y="83"/>
                    <a:pt x="76" y="83"/>
                  </a:cubicBezTo>
                  <a:cubicBezTo>
                    <a:pt x="76" y="82"/>
                    <a:pt x="76" y="82"/>
                    <a:pt x="76" y="82"/>
                  </a:cubicBezTo>
                  <a:cubicBezTo>
                    <a:pt x="75" y="81"/>
                    <a:pt x="75" y="81"/>
                    <a:pt x="74" y="81"/>
                  </a:cubicBezTo>
                  <a:close/>
                  <a:moveTo>
                    <a:pt x="34" y="82"/>
                  </a:moveTo>
                  <a:cubicBezTo>
                    <a:pt x="34" y="82"/>
                    <a:pt x="34" y="82"/>
                    <a:pt x="35" y="82"/>
                  </a:cubicBezTo>
                  <a:cubicBezTo>
                    <a:pt x="34" y="82"/>
                    <a:pt x="34" y="82"/>
                    <a:pt x="34" y="82"/>
                  </a:cubicBezTo>
                  <a:cubicBezTo>
                    <a:pt x="34" y="82"/>
                    <a:pt x="34" y="82"/>
                    <a:pt x="34" y="82"/>
                  </a:cubicBezTo>
                  <a:close/>
                  <a:moveTo>
                    <a:pt x="23" y="83"/>
                  </a:moveTo>
                  <a:cubicBezTo>
                    <a:pt x="24" y="83"/>
                    <a:pt x="24" y="83"/>
                    <a:pt x="24" y="84"/>
                  </a:cubicBezTo>
                  <a:cubicBezTo>
                    <a:pt x="24" y="84"/>
                    <a:pt x="23" y="83"/>
                    <a:pt x="23" y="83"/>
                  </a:cubicBezTo>
                  <a:close/>
                  <a:moveTo>
                    <a:pt x="39" y="84"/>
                  </a:moveTo>
                  <a:cubicBezTo>
                    <a:pt x="39" y="84"/>
                    <a:pt x="41" y="84"/>
                    <a:pt x="41" y="85"/>
                  </a:cubicBezTo>
                  <a:cubicBezTo>
                    <a:pt x="40" y="85"/>
                    <a:pt x="39" y="85"/>
                    <a:pt x="39" y="85"/>
                  </a:cubicBezTo>
                  <a:cubicBezTo>
                    <a:pt x="39" y="85"/>
                    <a:pt x="39" y="84"/>
                    <a:pt x="39" y="84"/>
                  </a:cubicBezTo>
                  <a:close/>
                  <a:moveTo>
                    <a:pt x="55" y="84"/>
                  </a:moveTo>
                  <a:cubicBezTo>
                    <a:pt x="55" y="84"/>
                    <a:pt x="55" y="84"/>
                    <a:pt x="55" y="84"/>
                  </a:cubicBezTo>
                  <a:cubicBezTo>
                    <a:pt x="55" y="84"/>
                    <a:pt x="55" y="84"/>
                    <a:pt x="55" y="84"/>
                  </a:cubicBezTo>
                  <a:close/>
                  <a:moveTo>
                    <a:pt x="31" y="86"/>
                  </a:moveTo>
                  <a:cubicBezTo>
                    <a:pt x="31" y="86"/>
                    <a:pt x="32" y="86"/>
                    <a:pt x="32" y="87"/>
                  </a:cubicBezTo>
                  <a:cubicBezTo>
                    <a:pt x="33" y="87"/>
                    <a:pt x="33" y="87"/>
                    <a:pt x="33" y="87"/>
                  </a:cubicBezTo>
                  <a:cubicBezTo>
                    <a:pt x="33" y="87"/>
                    <a:pt x="33" y="87"/>
                    <a:pt x="33" y="87"/>
                  </a:cubicBezTo>
                  <a:cubicBezTo>
                    <a:pt x="32" y="87"/>
                    <a:pt x="30" y="87"/>
                    <a:pt x="30" y="87"/>
                  </a:cubicBezTo>
                  <a:cubicBezTo>
                    <a:pt x="30" y="87"/>
                    <a:pt x="30" y="87"/>
                    <a:pt x="30" y="86"/>
                  </a:cubicBezTo>
                  <a:cubicBezTo>
                    <a:pt x="30" y="86"/>
                    <a:pt x="30" y="86"/>
                    <a:pt x="31" y="86"/>
                  </a:cubicBezTo>
                  <a:close/>
                  <a:moveTo>
                    <a:pt x="34" y="86"/>
                  </a:moveTo>
                  <a:cubicBezTo>
                    <a:pt x="35" y="86"/>
                    <a:pt x="35" y="87"/>
                    <a:pt x="35" y="87"/>
                  </a:cubicBezTo>
                  <a:cubicBezTo>
                    <a:pt x="35" y="87"/>
                    <a:pt x="34" y="86"/>
                    <a:pt x="34" y="86"/>
                  </a:cubicBezTo>
                  <a:close/>
                  <a:moveTo>
                    <a:pt x="99" y="86"/>
                  </a:moveTo>
                  <a:cubicBezTo>
                    <a:pt x="100" y="86"/>
                    <a:pt x="101" y="86"/>
                    <a:pt x="101" y="87"/>
                  </a:cubicBezTo>
                  <a:cubicBezTo>
                    <a:pt x="101" y="87"/>
                    <a:pt x="101" y="87"/>
                    <a:pt x="101" y="87"/>
                  </a:cubicBezTo>
                  <a:cubicBezTo>
                    <a:pt x="101" y="87"/>
                    <a:pt x="101" y="87"/>
                    <a:pt x="101" y="87"/>
                  </a:cubicBezTo>
                  <a:cubicBezTo>
                    <a:pt x="100" y="87"/>
                    <a:pt x="100" y="87"/>
                    <a:pt x="100" y="87"/>
                  </a:cubicBezTo>
                  <a:cubicBezTo>
                    <a:pt x="100" y="86"/>
                    <a:pt x="100" y="86"/>
                    <a:pt x="99" y="86"/>
                  </a:cubicBezTo>
                  <a:close/>
                  <a:moveTo>
                    <a:pt x="35" y="88"/>
                  </a:moveTo>
                  <a:cubicBezTo>
                    <a:pt x="36" y="88"/>
                    <a:pt x="36" y="88"/>
                    <a:pt x="36" y="88"/>
                  </a:cubicBezTo>
                  <a:cubicBezTo>
                    <a:pt x="36" y="88"/>
                    <a:pt x="36" y="88"/>
                    <a:pt x="35" y="88"/>
                  </a:cubicBezTo>
                  <a:cubicBezTo>
                    <a:pt x="35" y="88"/>
                    <a:pt x="35" y="88"/>
                    <a:pt x="35" y="88"/>
                  </a:cubicBezTo>
                  <a:close/>
                  <a:moveTo>
                    <a:pt x="96" y="88"/>
                  </a:moveTo>
                  <a:cubicBezTo>
                    <a:pt x="96" y="88"/>
                    <a:pt x="96" y="88"/>
                    <a:pt x="96" y="88"/>
                  </a:cubicBezTo>
                  <a:cubicBezTo>
                    <a:pt x="96" y="88"/>
                    <a:pt x="96" y="88"/>
                    <a:pt x="96" y="88"/>
                  </a:cubicBezTo>
                  <a:close/>
                  <a:moveTo>
                    <a:pt x="39" y="88"/>
                  </a:moveTo>
                  <a:cubicBezTo>
                    <a:pt x="40" y="88"/>
                    <a:pt x="40" y="88"/>
                    <a:pt x="40" y="88"/>
                  </a:cubicBezTo>
                  <a:cubicBezTo>
                    <a:pt x="40" y="88"/>
                    <a:pt x="39" y="89"/>
                    <a:pt x="39" y="88"/>
                  </a:cubicBezTo>
                  <a:cubicBezTo>
                    <a:pt x="39" y="88"/>
                    <a:pt x="39" y="88"/>
                    <a:pt x="39" y="88"/>
                  </a:cubicBezTo>
                  <a:close/>
                  <a:moveTo>
                    <a:pt x="64" y="88"/>
                  </a:moveTo>
                  <a:cubicBezTo>
                    <a:pt x="64" y="89"/>
                    <a:pt x="64" y="90"/>
                    <a:pt x="63" y="90"/>
                  </a:cubicBezTo>
                  <a:cubicBezTo>
                    <a:pt x="63" y="89"/>
                    <a:pt x="63" y="89"/>
                    <a:pt x="64" y="89"/>
                  </a:cubicBezTo>
                  <a:cubicBezTo>
                    <a:pt x="64" y="89"/>
                    <a:pt x="64" y="89"/>
                    <a:pt x="64" y="88"/>
                  </a:cubicBezTo>
                  <a:close/>
                  <a:moveTo>
                    <a:pt x="37" y="89"/>
                  </a:moveTo>
                  <a:cubicBezTo>
                    <a:pt x="37" y="89"/>
                    <a:pt x="38" y="89"/>
                    <a:pt x="38" y="89"/>
                  </a:cubicBezTo>
                  <a:cubicBezTo>
                    <a:pt x="38" y="89"/>
                    <a:pt x="38" y="90"/>
                    <a:pt x="37" y="90"/>
                  </a:cubicBezTo>
                  <a:cubicBezTo>
                    <a:pt x="37" y="89"/>
                    <a:pt x="37" y="89"/>
                    <a:pt x="37" y="89"/>
                  </a:cubicBezTo>
                  <a:close/>
                  <a:moveTo>
                    <a:pt x="42" y="89"/>
                  </a:moveTo>
                  <a:cubicBezTo>
                    <a:pt x="42" y="89"/>
                    <a:pt x="43" y="90"/>
                    <a:pt x="42" y="90"/>
                  </a:cubicBezTo>
                  <a:cubicBezTo>
                    <a:pt x="42" y="90"/>
                    <a:pt x="42" y="90"/>
                    <a:pt x="42" y="90"/>
                  </a:cubicBezTo>
                  <a:cubicBezTo>
                    <a:pt x="42" y="89"/>
                    <a:pt x="42" y="89"/>
                    <a:pt x="42" y="89"/>
                  </a:cubicBezTo>
                  <a:close/>
                  <a:moveTo>
                    <a:pt x="75" y="90"/>
                  </a:moveTo>
                  <a:cubicBezTo>
                    <a:pt x="75" y="90"/>
                    <a:pt x="75" y="91"/>
                    <a:pt x="75" y="91"/>
                  </a:cubicBezTo>
                  <a:cubicBezTo>
                    <a:pt x="75" y="91"/>
                    <a:pt x="74" y="91"/>
                    <a:pt x="75" y="91"/>
                  </a:cubicBezTo>
                  <a:cubicBezTo>
                    <a:pt x="75" y="90"/>
                    <a:pt x="75" y="90"/>
                    <a:pt x="75" y="90"/>
                  </a:cubicBezTo>
                  <a:close/>
                  <a:moveTo>
                    <a:pt x="67" y="94"/>
                  </a:moveTo>
                  <a:cubicBezTo>
                    <a:pt x="68" y="94"/>
                    <a:pt x="68" y="95"/>
                    <a:pt x="68" y="96"/>
                  </a:cubicBezTo>
                  <a:cubicBezTo>
                    <a:pt x="68" y="96"/>
                    <a:pt x="68" y="96"/>
                    <a:pt x="67" y="96"/>
                  </a:cubicBezTo>
                  <a:cubicBezTo>
                    <a:pt x="67" y="96"/>
                    <a:pt x="67" y="95"/>
                    <a:pt x="67" y="95"/>
                  </a:cubicBezTo>
                  <a:cubicBezTo>
                    <a:pt x="67" y="95"/>
                    <a:pt x="67" y="95"/>
                    <a:pt x="67" y="94"/>
                  </a:cubicBezTo>
                  <a:cubicBezTo>
                    <a:pt x="67" y="94"/>
                    <a:pt x="67" y="94"/>
                    <a:pt x="67" y="94"/>
                  </a:cubicBezTo>
                  <a:close/>
                  <a:moveTo>
                    <a:pt x="79" y="96"/>
                  </a:moveTo>
                  <a:cubicBezTo>
                    <a:pt x="78" y="96"/>
                    <a:pt x="77" y="96"/>
                    <a:pt x="77" y="97"/>
                  </a:cubicBezTo>
                  <a:cubicBezTo>
                    <a:pt x="77" y="97"/>
                    <a:pt x="77" y="97"/>
                    <a:pt x="76" y="97"/>
                  </a:cubicBezTo>
                  <a:cubicBezTo>
                    <a:pt x="76" y="97"/>
                    <a:pt x="76" y="97"/>
                    <a:pt x="76" y="97"/>
                  </a:cubicBezTo>
                  <a:cubicBezTo>
                    <a:pt x="77" y="97"/>
                    <a:pt x="80" y="97"/>
                    <a:pt x="80" y="96"/>
                  </a:cubicBezTo>
                  <a:cubicBezTo>
                    <a:pt x="79" y="96"/>
                    <a:pt x="79" y="96"/>
                    <a:pt x="79" y="96"/>
                  </a:cubicBezTo>
                  <a:close/>
                  <a:moveTo>
                    <a:pt x="82" y="97"/>
                  </a:moveTo>
                  <a:cubicBezTo>
                    <a:pt x="82" y="99"/>
                    <a:pt x="82" y="101"/>
                    <a:pt x="82" y="102"/>
                  </a:cubicBezTo>
                  <a:cubicBezTo>
                    <a:pt x="83" y="102"/>
                    <a:pt x="83" y="102"/>
                    <a:pt x="83" y="102"/>
                  </a:cubicBezTo>
                  <a:cubicBezTo>
                    <a:pt x="83" y="102"/>
                    <a:pt x="83" y="102"/>
                    <a:pt x="83" y="102"/>
                  </a:cubicBezTo>
                  <a:cubicBezTo>
                    <a:pt x="84" y="101"/>
                    <a:pt x="84" y="101"/>
                    <a:pt x="84" y="101"/>
                  </a:cubicBezTo>
                  <a:cubicBezTo>
                    <a:pt x="84" y="100"/>
                    <a:pt x="84" y="99"/>
                    <a:pt x="84" y="98"/>
                  </a:cubicBezTo>
                  <a:cubicBezTo>
                    <a:pt x="83" y="98"/>
                    <a:pt x="83" y="98"/>
                    <a:pt x="82" y="97"/>
                  </a:cubicBezTo>
                  <a:close/>
                  <a:moveTo>
                    <a:pt x="60" y="98"/>
                  </a:moveTo>
                  <a:cubicBezTo>
                    <a:pt x="61" y="98"/>
                    <a:pt x="61" y="98"/>
                    <a:pt x="61" y="98"/>
                  </a:cubicBezTo>
                  <a:cubicBezTo>
                    <a:pt x="61" y="98"/>
                    <a:pt x="61" y="99"/>
                    <a:pt x="61" y="99"/>
                  </a:cubicBezTo>
                  <a:cubicBezTo>
                    <a:pt x="61" y="99"/>
                    <a:pt x="61" y="99"/>
                    <a:pt x="61" y="99"/>
                  </a:cubicBezTo>
                  <a:cubicBezTo>
                    <a:pt x="61" y="99"/>
                    <a:pt x="61" y="99"/>
                    <a:pt x="61" y="99"/>
                  </a:cubicBezTo>
                  <a:cubicBezTo>
                    <a:pt x="60" y="99"/>
                    <a:pt x="60" y="99"/>
                    <a:pt x="60" y="99"/>
                  </a:cubicBezTo>
                  <a:cubicBezTo>
                    <a:pt x="60" y="99"/>
                    <a:pt x="60" y="99"/>
                    <a:pt x="60" y="98"/>
                  </a:cubicBezTo>
                  <a:cubicBezTo>
                    <a:pt x="60" y="98"/>
                    <a:pt x="60" y="98"/>
                    <a:pt x="60" y="98"/>
                  </a:cubicBezTo>
                  <a:close/>
                  <a:moveTo>
                    <a:pt x="67" y="100"/>
                  </a:moveTo>
                  <a:cubicBezTo>
                    <a:pt x="66" y="100"/>
                    <a:pt x="66" y="102"/>
                    <a:pt x="67" y="102"/>
                  </a:cubicBezTo>
                  <a:cubicBezTo>
                    <a:pt x="67" y="102"/>
                    <a:pt x="67" y="102"/>
                    <a:pt x="67" y="102"/>
                  </a:cubicBezTo>
                  <a:cubicBezTo>
                    <a:pt x="68" y="102"/>
                    <a:pt x="69" y="102"/>
                    <a:pt x="70" y="101"/>
                  </a:cubicBezTo>
                  <a:cubicBezTo>
                    <a:pt x="70" y="101"/>
                    <a:pt x="70" y="101"/>
                    <a:pt x="70" y="100"/>
                  </a:cubicBezTo>
                  <a:cubicBezTo>
                    <a:pt x="69" y="100"/>
                    <a:pt x="68" y="100"/>
                    <a:pt x="67" y="100"/>
                  </a:cubicBezTo>
                  <a:close/>
                  <a:moveTo>
                    <a:pt x="88" y="101"/>
                  </a:moveTo>
                  <a:cubicBezTo>
                    <a:pt x="89" y="102"/>
                    <a:pt x="89" y="103"/>
                    <a:pt x="90" y="103"/>
                  </a:cubicBezTo>
                  <a:cubicBezTo>
                    <a:pt x="89" y="102"/>
                    <a:pt x="89" y="102"/>
                    <a:pt x="88" y="101"/>
                  </a:cubicBezTo>
                  <a:close/>
                  <a:moveTo>
                    <a:pt x="70" y="103"/>
                  </a:moveTo>
                  <a:cubicBezTo>
                    <a:pt x="70" y="103"/>
                    <a:pt x="70" y="103"/>
                    <a:pt x="70" y="103"/>
                  </a:cubicBezTo>
                  <a:cubicBezTo>
                    <a:pt x="70" y="104"/>
                    <a:pt x="70" y="104"/>
                    <a:pt x="70" y="104"/>
                  </a:cubicBezTo>
                  <a:cubicBezTo>
                    <a:pt x="70" y="104"/>
                    <a:pt x="70" y="104"/>
                    <a:pt x="70" y="104"/>
                  </a:cubicBezTo>
                  <a:cubicBezTo>
                    <a:pt x="70" y="104"/>
                    <a:pt x="70" y="104"/>
                    <a:pt x="70" y="104"/>
                  </a:cubicBezTo>
                  <a:cubicBezTo>
                    <a:pt x="70" y="104"/>
                    <a:pt x="70" y="103"/>
                    <a:pt x="70" y="103"/>
                  </a:cubicBezTo>
                  <a:close/>
                  <a:moveTo>
                    <a:pt x="59" y="103"/>
                  </a:moveTo>
                  <a:cubicBezTo>
                    <a:pt x="59" y="104"/>
                    <a:pt x="59" y="104"/>
                    <a:pt x="59" y="104"/>
                  </a:cubicBezTo>
                  <a:cubicBezTo>
                    <a:pt x="59" y="104"/>
                    <a:pt x="59" y="104"/>
                    <a:pt x="59" y="103"/>
                  </a:cubicBezTo>
                  <a:close/>
                  <a:moveTo>
                    <a:pt x="81" y="105"/>
                  </a:moveTo>
                  <a:cubicBezTo>
                    <a:pt x="81" y="105"/>
                    <a:pt x="81" y="105"/>
                    <a:pt x="81" y="105"/>
                  </a:cubicBezTo>
                  <a:cubicBezTo>
                    <a:pt x="81" y="105"/>
                    <a:pt x="82" y="105"/>
                    <a:pt x="82" y="105"/>
                  </a:cubicBezTo>
                  <a:cubicBezTo>
                    <a:pt x="81" y="105"/>
                    <a:pt x="81" y="105"/>
                    <a:pt x="81" y="105"/>
                  </a:cubicBezTo>
                  <a:close/>
                  <a:moveTo>
                    <a:pt x="80" y="106"/>
                  </a:moveTo>
                  <a:cubicBezTo>
                    <a:pt x="80" y="106"/>
                    <a:pt x="79" y="108"/>
                    <a:pt x="80" y="108"/>
                  </a:cubicBezTo>
                  <a:cubicBezTo>
                    <a:pt x="80" y="108"/>
                    <a:pt x="80" y="108"/>
                    <a:pt x="80" y="108"/>
                  </a:cubicBezTo>
                  <a:cubicBezTo>
                    <a:pt x="80" y="108"/>
                    <a:pt x="80" y="108"/>
                    <a:pt x="80" y="108"/>
                  </a:cubicBezTo>
                  <a:cubicBezTo>
                    <a:pt x="80" y="107"/>
                    <a:pt x="80" y="106"/>
                    <a:pt x="80" y="106"/>
                  </a:cubicBezTo>
                  <a:close/>
                  <a:moveTo>
                    <a:pt x="69" y="109"/>
                  </a:moveTo>
                  <a:cubicBezTo>
                    <a:pt x="69" y="109"/>
                    <a:pt x="69" y="109"/>
                    <a:pt x="69" y="110"/>
                  </a:cubicBezTo>
                  <a:cubicBezTo>
                    <a:pt x="70" y="110"/>
                    <a:pt x="70" y="110"/>
                    <a:pt x="70" y="109"/>
                  </a:cubicBezTo>
                  <a:cubicBezTo>
                    <a:pt x="70" y="109"/>
                    <a:pt x="69" y="109"/>
                    <a:pt x="69" y="109"/>
                  </a:cubicBezTo>
                  <a:close/>
                  <a:moveTo>
                    <a:pt x="89" y="109"/>
                  </a:moveTo>
                  <a:cubicBezTo>
                    <a:pt x="90" y="109"/>
                    <a:pt x="90" y="110"/>
                    <a:pt x="90" y="111"/>
                  </a:cubicBezTo>
                  <a:cubicBezTo>
                    <a:pt x="90" y="111"/>
                    <a:pt x="90" y="111"/>
                    <a:pt x="90" y="111"/>
                  </a:cubicBezTo>
                  <a:cubicBezTo>
                    <a:pt x="89" y="110"/>
                    <a:pt x="89" y="109"/>
                    <a:pt x="89" y="109"/>
                  </a:cubicBezTo>
                  <a:close/>
                  <a:moveTo>
                    <a:pt x="77" y="110"/>
                  </a:moveTo>
                  <a:cubicBezTo>
                    <a:pt x="77" y="110"/>
                    <a:pt x="77" y="110"/>
                    <a:pt x="77" y="110"/>
                  </a:cubicBezTo>
                  <a:cubicBezTo>
                    <a:pt x="76" y="110"/>
                    <a:pt x="76" y="110"/>
                    <a:pt x="76" y="111"/>
                  </a:cubicBezTo>
                  <a:cubicBezTo>
                    <a:pt x="77" y="111"/>
                    <a:pt x="77" y="111"/>
                    <a:pt x="78" y="111"/>
                  </a:cubicBezTo>
                  <a:cubicBezTo>
                    <a:pt x="78" y="110"/>
                    <a:pt x="78" y="110"/>
                    <a:pt x="78" y="110"/>
                  </a:cubicBezTo>
                  <a:cubicBezTo>
                    <a:pt x="77" y="110"/>
                    <a:pt x="77" y="110"/>
                    <a:pt x="77" y="110"/>
                  </a:cubicBezTo>
                  <a:close/>
                  <a:moveTo>
                    <a:pt x="75" y="111"/>
                  </a:moveTo>
                  <a:cubicBezTo>
                    <a:pt x="75" y="111"/>
                    <a:pt x="75" y="111"/>
                    <a:pt x="75" y="111"/>
                  </a:cubicBezTo>
                  <a:cubicBezTo>
                    <a:pt x="75" y="111"/>
                    <a:pt x="75" y="111"/>
                    <a:pt x="75" y="112"/>
                  </a:cubicBezTo>
                  <a:cubicBezTo>
                    <a:pt x="74" y="112"/>
                    <a:pt x="74" y="112"/>
                    <a:pt x="75" y="112"/>
                  </a:cubicBezTo>
                  <a:cubicBezTo>
                    <a:pt x="75" y="112"/>
                    <a:pt x="75" y="113"/>
                    <a:pt x="75" y="113"/>
                  </a:cubicBezTo>
                  <a:cubicBezTo>
                    <a:pt x="75" y="113"/>
                    <a:pt x="75" y="113"/>
                    <a:pt x="76" y="113"/>
                  </a:cubicBezTo>
                  <a:cubicBezTo>
                    <a:pt x="75" y="112"/>
                    <a:pt x="75" y="112"/>
                    <a:pt x="75" y="111"/>
                  </a:cubicBezTo>
                  <a:close/>
                  <a:moveTo>
                    <a:pt x="65" y="112"/>
                  </a:moveTo>
                  <a:cubicBezTo>
                    <a:pt x="65" y="112"/>
                    <a:pt x="65" y="112"/>
                    <a:pt x="65" y="112"/>
                  </a:cubicBezTo>
                  <a:cubicBezTo>
                    <a:pt x="65" y="112"/>
                    <a:pt x="65" y="112"/>
                    <a:pt x="65" y="112"/>
                  </a:cubicBezTo>
                  <a:close/>
                  <a:moveTo>
                    <a:pt x="63" y="115"/>
                  </a:moveTo>
                  <a:cubicBezTo>
                    <a:pt x="64" y="115"/>
                    <a:pt x="64" y="115"/>
                    <a:pt x="64" y="115"/>
                  </a:cubicBezTo>
                  <a:cubicBezTo>
                    <a:pt x="64" y="116"/>
                    <a:pt x="64" y="116"/>
                    <a:pt x="64" y="117"/>
                  </a:cubicBezTo>
                  <a:cubicBezTo>
                    <a:pt x="64" y="116"/>
                    <a:pt x="64" y="116"/>
                    <a:pt x="63" y="115"/>
                  </a:cubicBezTo>
                  <a:close/>
                  <a:moveTo>
                    <a:pt x="65" y="118"/>
                  </a:moveTo>
                  <a:cubicBezTo>
                    <a:pt x="67" y="118"/>
                    <a:pt x="67" y="120"/>
                    <a:pt x="67" y="120"/>
                  </a:cubicBezTo>
                  <a:cubicBezTo>
                    <a:pt x="67" y="120"/>
                    <a:pt x="67" y="120"/>
                    <a:pt x="67" y="120"/>
                  </a:cubicBezTo>
                  <a:cubicBezTo>
                    <a:pt x="66" y="120"/>
                    <a:pt x="66" y="121"/>
                    <a:pt x="66" y="120"/>
                  </a:cubicBezTo>
                  <a:cubicBezTo>
                    <a:pt x="65" y="119"/>
                    <a:pt x="65" y="119"/>
                    <a:pt x="65" y="118"/>
                  </a:cubicBezTo>
                  <a:close/>
                  <a:moveTo>
                    <a:pt x="86" y="119"/>
                  </a:moveTo>
                  <a:cubicBezTo>
                    <a:pt x="89" y="120"/>
                    <a:pt x="87" y="122"/>
                    <a:pt x="87" y="125"/>
                  </a:cubicBezTo>
                  <a:cubicBezTo>
                    <a:pt x="87" y="125"/>
                    <a:pt x="87" y="125"/>
                    <a:pt x="87" y="125"/>
                  </a:cubicBezTo>
                  <a:cubicBezTo>
                    <a:pt x="86" y="125"/>
                    <a:pt x="85" y="124"/>
                    <a:pt x="84" y="124"/>
                  </a:cubicBezTo>
                  <a:cubicBezTo>
                    <a:pt x="84" y="124"/>
                    <a:pt x="84" y="124"/>
                    <a:pt x="84" y="124"/>
                  </a:cubicBezTo>
                  <a:cubicBezTo>
                    <a:pt x="85" y="124"/>
                    <a:pt x="85" y="124"/>
                    <a:pt x="85" y="124"/>
                  </a:cubicBezTo>
                  <a:cubicBezTo>
                    <a:pt x="85" y="122"/>
                    <a:pt x="86" y="121"/>
                    <a:pt x="86" y="119"/>
                  </a:cubicBezTo>
                  <a:close/>
                  <a:moveTo>
                    <a:pt x="90" y="124"/>
                  </a:moveTo>
                  <a:cubicBezTo>
                    <a:pt x="91" y="124"/>
                    <a:pt x="91" y="124"/>
                    <a:pt x="91" y="124"/>
                  </a:cubicBezTo>
                  <a:cubicBezTo>
                    <a:pt x="90" y="126"/>
                    <a:pt x="88" y="129"/>
                    <a:pt x="88" y="132"/>
                  </a:cubicBezTo>
                  <a:cubicBezTo>
                    <a:pt x="88" y="132"/>
                    <a:pt x="88" y="132"/>
                    <a:pt x="87" y="132"/>
                  </a:cubicBezTo>
                  <a:cubicBezTo>
                    <a:pt x="87" y="132"/>
                    <a:pt x="87" y="132"/>
                    <a:pt x="87" y="132"/>
                  </a:cubicBezTo>
                  <a:cubicBezTo>
                    <a:pt x="87" y="132"/>
                    <a:pt x="87" y="132"/>
                    <a:pt x="86" y="132"/>
                  </a:cubicBezTo>
                  <a:cubicBezTo>
                    <a:pt x="85" y="132"/>
                    <a:pt x="82" y="133"/>
                    <a:pt x="82" y="134"/>
                  </a:cubicBezTo>
                  <a:cubicBezTo>
                    <a:pt x="81" y="134"/>
                    <a:pt x="80" y="133"/>
                    <a:pt x="80" y="132"/>
                  </a:cubicBezTo>
                  <a:cubicBezTo>
                    <a:pt x="81" y="131"/>
                    <a:pt x="80" y="129"/>
                    <a:pt x="80" y="127"/>
                  </a:cubicBezTo>
                  <a:cubicBezTo>
                    <a:pt x="80" y="127"/>
                    <a:pt x="80" y="127"/>
                    <a:pt x="80" y="127"/>
                  </a:cubicBezTo>
                  <a:cubicBezTo>
                    <a:pt x="81" y="128"/>
                    <a:pt x="81" y="128"/>
                    <a:pt x="82" y="128"/>
                  </a:cubicBezTo>
                  <a:cubicBezTo>
                    <a:pt x="82" y="128"/>
                    <a:pt x="82" y="128"/>
                    <a:pt x="82" y="128"/>
                  </a:cubicBezTo>
                  <a:cubicBezTo>
                    <a:pt x="82" y="127"/>
                    <a:pt x="83" y="126"/>
                    <a:pt x="84" y="126"/>
                  </a:cubicBezTo>
                  <a:cubicBezTo>
                    <a:pt x="84" y="126"/>
                    <a:pt x="86" y="127"/>
                    <a:pt x="86" y="127"/>
                  </a:cubicBezTo>
                  <a:cubicBezTo>
                    <a:pt x="86" y="127"/>
                    <a:pt x="86" y="127"/>
                    <a:pt x="86" y="127"/>
                  </a:cubicBezTo>
                  <a:cubicBezTo>
                    <a:pt x="87" y="126"/>
                    <a:pt x="87" y="125"/>
                    <a:pt x="87" y="125"/>
                  </a:cubicBezTo>
                  <a:cubicBezTo>
                    <a:pt x="88" y="125"/>
                    <a:pt x="89" y="124"/>
                    <a:pt x="90" y="124"/>
                  </a:cubicBezTo>
                  <a:close/>
                  <a:moveTo>
                    <a:pt x="70" y="126"/>
                  </a:moveTo>
                  <a:cubicBezTo>
                    <a:pt x="70" y="126"/>
                    <a:pt x="71" y="127"/>
                    <a:pt x="71" y="127"/>
                  </a:cubicBezTo>
                  <a:cubicBezTo>
                    <a:pt x="71" y="127"/>
                    <a:pt x="70" y="126"/>
                    <a:pt x="70" y="126"/>
                  </a:cubicBezTo>
                  <a:close/>
                  <a:moveTo>
                    <a:pt x="64" y="128"/>
                  </a:moveTo>
                  <a:cubicBezTo>
                    <a:pt x="65" y="128"/>
                    <a:pt x="66" y="128"/>
                    <a:pt x="66" y="129"/>
                  </a:cubicBezTo>
                  <a:cubicBezTo>
                    <a:pt x="66" y="129"/>
                    <a:pt x="66" y="129"/>
                    <a:pt x="66" y="129"/>
                  </a:cubicBezTo>
                  <a:cubicBezTo>
                    <a:pt x="66" y="129"/>
                    <a:pt x="66" y="129"/>
                    <a:pt x="66" y="129"/>
                  </a:cubicBezTo>
                  <a:cubicBezTo>
                    <a:pt x="65" y="129"/>
                    <a:pt x="65" y="130"/>
                    <a:pt x="65" y="129"/>
                  </a:cubicBezTo>
                  <a:cubicBezTo>
                    <a:pt x="65" y="129"/>
                    <a:pt x="65" y="128"/>
                    <a:pt x="64" y="128"/>
                  </a:cubicBezTo>
                  <a:close/>
                  <a:moveTo>
                    <a:pt x="73" y="129"/>
                  </a:moveTo>
                  <a:cubicBezTo>
                    <a:pt x="73" y="129"/>
                    <a:pt x="73" y="129"/>
                    <a:pt x="73" y="129"/>
                  </a:cubicBezTo>
                  <a:cubicBezTo>
                    <a:pt x="73" y="129"/>
                    <a:pt x="73" y="129"/>
                    <a:pt x="73" y="129"/>
                  </a:cubicBezTo>
                  <a:close/>
                  <a:moveTo>
                    <a:pt x="63" y="129"/>
                  </a:moveTo>
                  <a:cubicBezTo>
                    <a:pt x="64" y="130"/>
                    <a:pt x="64" y="130"/>
                    <a:pt x="64" y="130"/>
                  </a:cubicBezTo>
                  <a:cubicBezTo>
                    <a:pt x="64" y="130"/>
                    <a:pt x="64" y="130"/>
                    <a:pt x="64" y="131"/>
                  </a:cubicBezTo>
                  <a:cubicBezTo>
                    <a:pt x="64" y="131"/>
                    <a:pt x="64" y="131"/>
                    <a:pt x="64" y="131"/>
                  </a:cubicBezTo>
                  <a:cubicBezTo>
                    <a:pt x="64" y="131"/>
                    <a:pt x="64" y="131"/>
                    <a:pt x="64" y="131"/>
                  </a:cubicBezTo>
                  <a:cubicBezTo>
                    <a:pt x="64" y="131"/>
                    <a:pt x="63" y="131"/>
                    <a:pt x="63" y="131"/>
                  </a:cubicBezTo>
                  <a:cubicBezTo>
                    <a:pt x="63" y="131"/>
                    <a:pt x="63" y="131"/>
                    <a:pt x="63" y="131"/>
                  </a:cubicBezTo>
                  <a:cubicBezTo>
                    <a:pt x="63" y="131"/>
                    <a:pt x="63" y="130"/>
                    <a:pt x="63" y="130"/>
                  </a:cubicBezTo>
                  <a:cubicBezTo>
                    <a:pt x="63" y="130"/>
                    <a:pt x="63" y="130"/>
                    <a:pt x="63" y="129"/>
                  </a:cubicBezTo>
                  <a:close/>
                  <a:moveTo>
                    <a:pt x="90" y="134"/>
                  </a:moveTo>
                  <a:cubicBezTo>
                    <a:pt x="91" y="134"/>
                    <a:pt x="91" y="134"/>
                    <a:pt x="91" y="134"/>
                  </a:cubicBezTo>
                  <a:cubicBezTo>
                    <a:pt x="91" y="134"/>
                    <a:pt x="90" y="135"/>
                    <a:pt x="90" y="134"/>
                  </a:cubicBezTo>
                  <a:cubicBezTo>
                    <a:pt x="90" y="134"/>
                    <a:pt x="90" y="134"/>
                    <a:pt x="90" y="134"/>
                  </a:cubicBezTo>
                  <a:close/>
                  <a:moveTo>
                    <a:pt x="81" y="134"/>
                  </a:moveTo>
                  <a:cubicBezTo>
                    <a:pt x="81" y="135"/>
                    <a:pt x="81" y="136"/>
                    <a:pt x="81" y="136"/>
                  </a:cubicBezTo>
                  <a:cubicBezTo>
                    <a:pt x="81" y="135"/>
                    <a:pt x="81" y="135"/>
                    <a:pt x="81" y="134"/>
                  </a:cubicBezTo>
                  <a:close/>
                  <a:moveTo>
                    <a:pt x="80" y="137"/>
                  </a:moveTo>
                  <a:cubicBezTo>
                    <a:pt x="80" y="137"/>
                    <a:pt x="80" y="137"/>
                    <a:pt x="81" y="137"/>
                  </a:cubicBezTo>
                  <a:cubicBezTo>
                    <a:pt x="81" y="137"/>
                    <a:pt x="81" y="137"/>
                    <a:pt x="81" y="138"/>
                  </a:cubicBezTo>
                  <a:cubicBezTo>
                    <a:pt x="80" y="138"/>
                    <a:pt x="81" y="137"/>
                    <a:pt x="81" y="138"/>
                  </a:cubicBezTo>
                  <a:cubicBezTo>
                    <a:pt x="80" y="138"/>
                    <a:pt x="80" y="138"/>
                    <a:pt x="80" y="138"/>
                  </a:cubicBezTo>
                  <a:cubicBezTo>
                    <a:pt x="80" y="138"/>
                    <a:pt x="80" y="138"/>
                    <a:pt x="80" y="138"/>
                  </a:cubicBezTo>
                  <a:cubicBezTo>
                    <a:pt x="80" y="138"/>
                    <a:pt x="80" y="138"/>
                    <a:pt x="80" y="138"/>
                  </a:cubicBezTo>
                  <a:cubicBezTo>
                    <a:pt x="80" y="138"/>
                    <a:pt x="80" y="137"/>
                    <a:pt x="80" y="137"/>
                  </a:cubicBezTo>
                  <a:close/>
                  <a:moveTo>
                    <a:pt x="64" y="138"/>
                  </a:moveTo>
                  <a:cubicBezTo>
                    <a:pt x="64" y="138"/>
                    <a:pt x="64" y="138"/>
                    <a:pt x="64" y="138"/>
                  </a:cubicBezTo>
                  <a:cubicBezTo>
                    <a:pt x="64" y="139"/>
                    <a:pt x="64" y="139"/>
                    <a:pt x="64" y="139"/>
                  </a:cubicBezTo>
                  <a:cubicBezTo>
                    <a:pt x="64" y="139"/>
                    <a:pt x="64" y="139"/>
                    <a:pt x="64" y="139"/>
                  </a:cubicBezTo>
                  <a:cubicBezTo>
                    <a:pt x="64" y="139"/>
                    <a:pt x="63" y="140"/>
                    <a:pt x="63" y="140"/>
                  </a:cubicBezTo>
                  <a:cubicBezTo>
                    <a:pt x="63" y="140"/>
                    <a:pt x="63" y="140"/>
                    <a:pt x="62" y="140"/>
                  </a:cubicBezTo>
                  <a:cubicBezTo>
                    <a:pt x="62" y="140"/>
                    <a:pt x="62" y="139"/>
                    <a:pt x="62" y="139"/>
                  </a:cubicBezTo>
                  <a:cubicBezTo>
                    <a:pt x="63" y="139"/>
                    <a:pt x="63" y="138"/>
                    <a:pt x="64" y="138"/>
                  </a:cubicBezTo>
                  <a:close/>
                  <a:moveTo>
                    <a:pt x="76" y="145"/>
                  </a:moveTo>
                  <a:cubicBezTo>
                    <a:pt x="76" y="145"/>
                    <a:pt x="76" y="145"/>
                    <a:pt x="76" y="145"/>
                  </a:cubicBezTo>
                  <a:cubicBezTo>
                    <a:pt x="76" y="145"/>
                    <a:pt x="76" y="145"/>
                    <a:pt x="76" y="145"/>
                  </a:cubicBezTo>
                  <a:close/>
                  <a:moveTo>
                    <a:pt x="80" y="147"/>
                  </a:moveTo>
                  <a:cubicBezTo>
                    <a:pt x="79" y="147"/>
                    <a:pt x="79" y="149"/>
                    <a:pt x="78" y="149"/>
                  </a:cubicBezTo>
                  <a:cubicBezTo>
                    <a:pt x="78" y="149"/>
                    <a:pt x="78" y="149"/>
                    <a:pt x="78" y="149"/>
                  </a:cubicBezTo>
                  <a:cubicBezTo>
                    <a:pt x="79" y="149"/>
                    <a:pt x="80" y="149"/>
                    <a:pt x="80" y="149"/>
                  </a:cubicBezTo>
                  <a:cubicBezTo>
                    <a:pt x="80" y="149"/>
                    <a:pt x="80" y="149"/>
                    <a:pt x="80" y="149"/>
                  </a:cubicBezTo>
                  <a:cubicBezTo>
                    <a:pt x="80" y="148"/>
                    <a:pt x="80" y="147"/>
                    <a:pt x="80" y="147"/>
                  </a:cubicBezTo>
                  <a:close/>
                  <a:moveTo>
                    <a:pt x="85" y="151"/>
                  </a:moveTo>
                  <a:cubicBezTo>
                    <a:pt x="85" y="152"/>
                    <a:pt x="85" y="153"/>
                    <a:pt x="85" y="154"/>
                  </a:cubicBezTo>
                  <a:cubicBezTo>
                    <a:pt x="85" y="154"/>
                    <a:pt x="86" y="154"/>
                    <a:pt x="86" y="154"/>
                  </a:cubicBezTo>
                  <a:cubicBezTo>
                    <a:pt x="87" y="153"/>
                    <a:pt x="88" y="152"/>
                    <a:pt x="88" y="152"/>
                  </a:cubicBezTo>
                  <a:cubicBezTo>
                    <a:pt x="88" y="151"/>
                    <a:pt x="88" y="151"/>
                    <a:pt x="88" y="151"/>
                  </a:cubicBezTo>
                  <a:cubicBezTo>
                    <a:pt x="88" y="151"/>
                    <a:pt x="88" y="151"/>
                    <a:pt x="88" y="151"/>
                  </a:cubicBezTo>
                  <a:cubicBezTo>
                    <a:pt x="88" y="151"/>
                    <a:pt x="88" y="151"/>
                    <a:pt x="88" y="151"/>
                  </a:cubicBezTo>
                  <a:cubicBezTo>
                    <a:pt x="87" y="151"/>
                    <a:pt x="86" y="151"/>
                    <a:pt x="85" y="151"/>
                  </a:cubicBezTo>
                  <a:close/>
                  <a:moveTo>
                    <a:pt x="66" y="152"/>
                  </a:moveTo>
                  <a:cubicBezTo>
                    <a:pt x="66" y="153"/>
                    <a:pt x="67" y="154"/>
                    <a:pt x="68" y="154"/>
                  </a:cubicBezTo>
                  <a:cubicBezTo>
                    <a:pt x="68" y="154"/>
                    <a:pt x="68" y="154"/>
                    <a:pt x="68" y="154"/>
                  </a:cubicBezTo>
                  <a:cubicBezTo>
                    <a:pt x="68" y="154"/>
                    <a:pt x="68" y="154"/>
                    <a:pt x="68" y="154"/>
                  </a:cubicBezTo>
                  <a:cubicBezTo>
                    <a:pt x="68" y="153"/>
                    <a:pt x="68" y="153"/>
                    <a:pt x="68" y="153"/>
                  </a:cubicBezTo>
                  <a:cubicBezTo>
                    <a:pt x="67" y="153"/>
                    <a:pt x="67" y="152"/>
                    <a:pt x="66" y="152"/>
                  </a:cubicBezTo>
                  <a:close/>
                  <a:moveTo>
                    <a:pt x="60" y="154"/>
                  </a:moveTo>
                  <a:cubicBezTo>
                    <a:pt x="60" y="154"/>
                    <a:pt x="60" y="154"/>
                    <a:pt x="61" y="154"/>
                  </a:cubicBezTo>
                  <a:cubicBezTo>
                    <a:pt x="60" y="155"/>
                    <a:pt x="60" y="155"/>
                    <a:pt x="60" y="155"/>
                  </a:cubicBezTo>
                  <a:cubicBezTo>
                    <a:pt x="60" y="155"/>
                    <a:pt x="60" y="154"/>
                    <a:pt x="60" y="154"/>
                  </a:cubicBezTo>
                  <a:close/>
                  <a:moveTo>
                    <a:pt x="77" y="155"/>
                  </a:moveTo>
                  <a:cubicBezTo>
                    <a:pt x="77" y="158"/>
                    <a:pt x="77" y="160"/>
                    <a:pt x="75" y="162"/>
                  </a:cubicBezTo>
                  <a:cubicBezTo>
                    <a:pt x="74" y="162"/>
                    <a:pt x="71" y="163"/>
                    <a:pt x="71" y="163"/>
                  </a:cubicBezTo>
                  <a:cubicBezTo>
                    <a:pt x="71" y="163"/>
                    <a:pt x="71" y="163"/>
                    <a:pt x="70" y="163"/>
                  </a:cubicBezTo>
                  <a:cubicBezTo>
                    <a:pt x="70" y="163"/>
                    <a:pt x="70" y="163"/>
                    <a:pt x="70" y="164"/>
                  </a:cubicBezTo>
                  <a:cubicBezTo>
                    <a:pt x="71" y="164"/>
                    <a:pt x="71" y="164"/>
                    <a:pt x="71" y="164"/>
                  </a:cubicBezTo>
                  <a:cubicBezTo>
                    <a:pt x="72" y="164"/>
                    <a:pt x="73" y="164"/>
                    <a:pt x="74" y="164"/>
                  </a:cubicBezTo>
                  <a:cubicBezTo>
                    <a:pt x="75" y="164"/>
                    <a:pt x="76" y="163"/>
                    <a:pt x="76" y="163"/>
                  </a:cubicBezTo>
                  <a:cubicBezTo>
                    <a:pt x="76" y="163"/>
                    <a:pt x="77" y="163"/>
                    <a:pt x="77" y="163"/>
                  </a:cubicBezTo>
                  <a:cubicBezTo>
                    <a:pt x="77" y="164"/>
                    <a:pt x="77" y="165"/>
                    <a:pt x="77" y="166"/>
                  </a:cubicBezTo>
                  <a:cubicBezTo>
                    <a:pt x="77" y="166"/>
                    <a:pt x="77" y="166"/>
                    <a:pt x="77" y="166"/>
                  </a:cubicBezTo>
                  <a:cubicBezTo>
                    <a:pt x="78" y="165"/>
                    <a:pt x="78" y="164"/>
                    <a:pt x="79" y="164"/>
                  </a:cubicBezTo>
                  <a:cubicBezTo>
                    <a:pt x="79" y="161"/>
                    <a:pt x="81" y="157"/>
                    <a:pt x="77" y="155"/>
                  </a:cubicBezTo>
                  <a:close/>
                  <a:moveTo>
                    <a:pt x="84" y="156"/>
                  </a:moveTo>
                  <a:cubicBezTo>
                    <a:pt x="83" y="158"/>
                    <a:pt x="82" y="160"/>
                    <a:pt x="82" y="163"/>
                  </a:cubicBezTo>
                  <a:cubicBezTo>
                    <a:pt x="82" y="163"/>
                    <a:pt x="83" y="163"/>
                    <a:pt x="83" y="163"/>
                  </a:cubicBezTo>
                  <a:cubicBezTo>
                    <a:pt x="83" y="163"/>
                    <a:pt x="83" y="162"/>
                    <a:pt x="83" y="162"/>
                  </a:cubicBezTo>
                  <a:cubicBezTo>
                    <a:pt x="83" y="161"/>
                    <a:pt x="84" y="157"/>
                    <a:pt x="85" y="157"/>
                  </a:cubicBezTo>
                  <a:cubicBezTo>
                    <a:pt x="85" y="157"/>
                    <a:pt x="85" y="156"/>
                    <a:pt x="85" y="156"/>
                  </a:cubicBezTo>
                  <a:cubicBezTo>
                    <a:pt x="85" y="156"/>
                    <a:pt x="84" y="156"/>
                    <a:pt x="84" y="156"/>
                  </a:cubicBezTo>
                  <a:close/>
                  <a:moveTo>
                    <a:pt x="71" y="156"/>
                  </a:moveTo>
                  <a:cubicBezTo>
                    <a:pt x="70" y="157"/>
                    <a:pt x="69" y="158"/>
                    <a:pt x="69" y="159"/>
                  </a:cubicBezTo>
                  <a:cubicBezTo>
                    <a:pt x="68" y="160"/>
                    <a:pt x="68" y="162"/>
                    <a:pt x="70" y="162"/>
                  </a:cubicBezTo>
                  <a:cubicBezTo>
                    <a:pt x="70" y="162"/>
                    <a:pt x="70" y="162"/>
                    <a:pt x="70" y="162"/>
                  </a:cubicBezTo>
                  <a:cubicBezTo>
                    <a:pt x="70" y="162"/>
                    <a:pt x="70" y="162"/>
                    <a:pt x="70" y="162"/>
                  </a:cubicBezTo>
                  <a:cubicBezTo>
                    <a:pt x="70" y="161"/>
                    <a:pt x="70" y="158"/>
                    <a:pt x="72" y="158"/>
                  </a:cubicBezTo>
                  <a:cubicBezTo>
                    <a:pt x="72" y="157"/>
                    <a:pt x="71" y="157"/>
                    <a:pt x="71" y="156"/>
                  </a:cubicBezTo>
                  <a:close/>
                  <a:moveTo>
                    <a:pt x="90" y="162"/>
                  </a:moveTo>
                  <a:cubicBezTo>
                    <a:pt x="90" y="162"/>
                    <a:pt x="90" y="163"/>
                    <a:pt x="90" y="164"/>
                  </a:cubicBezTo>
                  <a:cubicBezTo>
                    <a:pt x="90" y="163"/>
                    <a:pt x="90" y="162"/>
                    <a:pt x="90" y="162"/>
                  </a:cubicBezTo>
                  <a:close/>
                  <a:moveTo>
                    <a:pt x="75" y="166"/>
                  </a:moveTo>
                  <a:cubicBezTo>
                    <a:pt x="75" y="166"/>
                    <a:pt x="75" y="166"/>
                    <a:pt x="75" y="167"/>
                  </a:cubicBezTo>
                  <a:cubicBezTo>
                    <a:pt x="75" y="166"/>
                    <a:pt x="76" y="166"/>
                    <a:pt x="76" y="166"/>
                  </a:cubicBezTo>
                  <a:cubicBezTo>
                    <a:pt x="75" y="166"/>
                    <a:pt x="75" y="166"/>
                    <a:pt x="75" y="166"/>
                  </a:cubicBezTo>
                  <a:close/>
                  <a:moveTo>
                    <a:pt x="79" y="167"/>
                  </a:moveTo>
                  <a:cubicBezTo>
                    <a:pt x="78" y="167"/>
                    <a:pt x="78" y="168"/>
                    <a:pt x="79" y="168"/>
                  </a:cubicBezTo>
                  <a:cubicBezTo>
                    <a:pt x="79" y="167"/>
                    <a:pt x="79" y="167"/>
                    <a:pt x="79" y="167"/>
                  </a:cubicBezTo>
                  <a:close/>
                  <a:moveTo>
                    <a:pt x="84" y="167"/>
                  </a:moveTo>
                  <a:cubicBezTo>
                    <a:pt x="84" y="167"/>
                    <a:pt x="84" y="168"/>
                    <a:pt x="85" y="168"/>
                  </a:cubicBezTo>
                  <a:cubicBezTo>
                    <a:pt x="84" y="168"/>
                    <a:pt x="84" y="167"/>
                    <a:pt x="84" y="167"/>
                  </a:cubicBezTo>
                  <a:close/>
                  <a:moveTo>
                    <a:pt x="62" y="168"/>
                  </a:moveTo>
                  <a:cubicBezTo>
                    <a:pt x="62" y="168"/>
                    <a:pt x="62" y="168"/>
                    <a:pt x="62" y="168"/>
                  </a:cubicBezTo>
                  <a:cubicBezTo>
                    <a:pt x="62" y="168"/>
                    <a:pt x="62" y="168"/>
                    <a:pt x="62" y="168"/>
                  </a:cubicBezTo>
                  <a:close/>
                  <a:moveTo>
                    <a:pt x="67" y="171"/>
                  </a:moveTo>
                  <a:cubicBezTo>
                    <a:pt x="67" y="171"/>
                    <a:pt x="68" y="172"/>
                    <a:pt x="67" y="172"/>
                  </a:cubicBezTo>
                  <a:cubicBezTo>
                    <a:pt x="67" y="172"/>
                    <a:pt x="67" y="172"/>
                    <a:pt x="67" y="172"/>
                  </a:cubicBezTo>
                  <a:cubicBezTo>
                    <a:pt x="67" y="171"/>
                    <a:pt x="67" y="171"/>
                    <a:pt x="67" y="171"/>
                  </a:cubicBezTo>
                  <a:close/>
                  <a:moveTo>
                    <a:pt x="76" y="172"/>
                  </a:moveTo>
                  <a:cubicBezTo>
                    <a:pt x="76" y="173"/>
                    <a:pt x="76" y="174"/>
                    <a:pt x="76" y="175"/>
                  </a:cubicBezTo>
                  <a:cubicBezTo>
                    <a:pt x="76" y="175"/>
                    <a:pt x="76" y="175"/>
                    <a:pt x="77" y="175"/>
                  </a:cubicBezTo>
                  <a:cubicBezTo>
                    <a:pt x="77" y="174"/>
                    <a:pt x="77" y="174"/>
                    <a:pt x="77" y="174"/>
                  </a:cubicBezTo>
                  <a:cubicBezTo>
                    <a:pt x="77" y="173"/>
                    <a:pt x="77" y="173"/>
                    <a:pt x="76" y="172"/>
                  </a:cubicBezTo>
                  <a:close/>
                  <a:moveTo>
                    <a:pt x="84" y="173"/>
                  </a:moveTo>
                  <a:cubicBezTo>
                    <a:pt x="85" y="174"/>
                    <a:pt x="85" y="176"/>
                    <a:pt x="85" y="176"/>
                  </a:cubicBezTo>
                  <a:cubicBezTo>
                    <a:pt x="85" y="176"/>
                    <a:pt x="85" y="176"/>
                    <a:pt x="85" y="176"/>
                  </a:cubicBezTo>
                  <a:cubicBezTo>
                    <a:pt x="85" y="176"/>
                    <a:pt x="86" y="176"/>
                    <a:pt x="86" y="176"/>
                  </a:cubicBezTo>
                  <a:cubicBezTo>
                    <a:pt x="86" y="176"/>
                    <a:pt x="86" y="176"/>
                    <a:pt x="86" y="176"/>
                  </a:cubicBezTo>
                  <a:cubicBezTo>
                    <a:pt x="86" y="176"/>
                    <a:pt x="88" y="174"/>
                    <a:pt x="87" y="174"/>
                  </a:cubicBezTo>
                  <a:cubicBezTo>
                    <a:pt x="87" y="174"/>
                    <a:pt x="87" y="174"/>
                    <a:pt x="87" y="173"/>
                  </a:cubicBezTo>
                  <a:cubicBezTo>
                    <a:pt x="86" y="173"/>
                    <a:pt x="85" y="173"/>
                    <a:pt x="84" y="173"/>
                  </a:cubicBezTo>
                  <a:close/>
                  <a:moveTo>
                    <a:pt x="77" y="177"/>
                  </a:moveTo>
                  <a:cubicBezTo>
                    <a:pt x="77" y="178"/>
                    <a:pt x="77" y="179"/>
                    <a:pt x="77" y="180"/>
                  </a:cubicBezTo>
                  <a:cubicBezTo>
                    <a:pt x="77" y="180"/>
                    <a:pt x="77" y="180"/>
                    <a:pt x="77" y="180"/>
                  </a:cubicBezTo>
                  <a:cubicBezTo>
                    <a:pt x="76" y="180"/>
                    <a:pt x="76" y="181"/>
                    <a:pt x="75" y="181"/>
                  </a:cubicBezTo>
                  <a:cubicBezTo>
                    <a:pt x="75" y="181"/>
                    <a:pt x="75" y="181"/>
                    <a:pt x="75" y="181"/>
                  </a:cubicBezTo>
                  <a:cubicBezTo>
                    <a:pt x="75" y="181"/>
                    <a:pt x="75" y="181"/>
                    <a:pt x="76" y="181"/>
                  </a:cubicBezTo>
                  <a:cubicBezTo>
                    <a:pt x="77" y="183"/>
                    <a:pt x="79" y="184"/>
                    <a:pt x="79" y="187"/>
                  </a:cubicBezTo>
                  <a:cubicBezTo>
                    <a:pt x="79" y="187"/>
                    <a:pt x="79" y="187"/>
                    <a:pt x="79" y="187"/>
                  </a:cubicBezTo>
                  <a:cubicBezTo>
                    <a:pt x="79" y="187"/>
                    <a:pt x="79" y="187"/>
                    <a:pt x="79" y="188"/>
                  </a:cubicBezTo>
                  <a:cubicBezTo>
                    <a:pt x="80" y="188"/>
                    <a:pt x="80" y="188"/>
                    <a:pt x="80" y="188"/>
                  </a:cubicBezTo>
                  <a:cubicBezTo>
                    <a:pt x="80" y="187"/>
                    <a:pt x="80" y="187"/>
                    <a:pt x="80" y="187"/>
                  </a:cubicBezTo>
                  <a:cubicBezTo>
                    <a:pt x="81" y="186"/>
                    <a:pt x="82" y="185"/>
                    <a:pt x="82" y="184"/>
                  </a:cubicBezTo>
                  <a:cubicBezTo>
                    <a:pt x="82" y="184"/>
                    <a:pt x="80" y="185"/>
                    <a:pt x="80" y="184"/>
                  </a:cubicBezTo>
                  <a:cubicBezTo>
                    <a:pt x="80" y="184"/>
                    <a:pt x="80" y="184"/>
                    <a:pt x="80" y="184"/>
                  </a:cubicBezTo>
                  <a:cubicBezTo>
                    <a:pt x="80" y="183"/>
                    <a:pt x="79" y="183"/>
                    <a:pt x="79" y="182"/>
                  </a:cubicBezTo>
                  <a:cubicBezTo>
                    <a:pt x="80" y="182"/>
                    <a:pt x="80" y="182"/>
                    <a:pt x="81" y="182"/>
                  </a:cubicBezTo>
                  <a:cubicBezTo>
                    <a:pt x="81" y="181"/>
                    <a:pt x="81" y="181"/>
                    <a:pt x="81" y="181"/>
                  </a:cubicBezTo>
                  <a:cubicBezTo>
                    <a:pt x="81" y="181"/>
                    <a:pt x="81" y="181"/>
                    <a:pt x="81" y="181"/>
                  </a:cubicBezTo>
                  <a:cubicBezTo>
                    <a:pt x="81" y="181"/>
                    <a:pt x="81" y="180"/>
                    <a:pt x="81" y="180"/>
                  </a:cubicBezTo>
                  <a:cubicBezTo>
                    <a:pt x="80" y="180"/>
                    <a:pt x="80" y="180"/>
                    <a:pt x="80" y="180"/>
                  </a:cubicBezTo>
                  <a:cubicBezTo>
                    <a:pt x="80" y="180"/>
                    <a:pt x="79" y="181"/>
                    <a:pt x="78" y="181"/>
                  </a:cubicBezTo>
                  <a:cubicBezTo>
                    <a:pt x="78" y="180"/>
                    <a:pt x="78" y="180"/>
                    <a:pt x="78" y="180"/>
                  </a:cubicBezTo>
                  <a:cubicBezTo>
                    <a:pt x="79" y="180"/>
                    <a:pt x="79" y="180"/>
                    <a:pt x="79" y="180"/>
                  </a:cubicBezTo>
                  <a:cubicBezTo>
                    <a:pt x="79" y="179"/>
                    <a:pt x="79" y="179"/>
                    <a:pt x="79" y="178"/>
                  </a:cubicBezTo>
                  <a:cubicBezTo>
                    <a:pt x="78" y="178"/>
                    <a:pt x="78" y="177"/>
                    <a:pt x="77" y="177"/>
                  </a:cubicBezTo>
                  <a:close/>
                  <a:moveTo>
                    <a:pt x="82" y="178"/>
                  </a:moveTo>
                  <a:cubicBezTo>
                    <a:pt x="81" y="178"/>
                    <a:pt x="81" y="179"/>
                    <a:pt x="81" y="179"/>
                  </a:cubicBezTo>
                  <a:cubicBezTo>
                    <a:pt x="82" y="179"/>
                    <a:pt x="82" y="180"/>
                    <a:pt x="83" y="180"/>
                  </a:cubicBezTo>
                  <a:cubicBezTo>
                    <a:pt x="83" y="180"/>
                    <a:pt x="84" y="179"/>
                    <a:pt x="83" y="179"/>
                  </a:cubicBezTo>
                  <a:cubicBezTo>
                    <a:pt x="83" y="179"/>
                    <a:pt x="82" y="178"/>
                    <a:pt x="82" y="178"/>
                  </a:cubicBezTo>
                  <a:close/>
                  <a:moveTo>
                    <a:pt x="68" y="180"/>
                  </a:moveTo>
                  <a:cubicBezTo>
                    <a:pt x="69" y="181"/>
                    <a:pt x="70" y="181"/>
                    <a:pt x="70" y="182"/>
                  </a:cubicBezTo>
                  <a:cubicBezTo>
                    <a:pt x="70" y="182"/>
                    <a:pt x="70" y="182"/>
                    <a:pt x="70" y="182"/>
                  </a:cubicBezTo>
                  <a:cubicBezTo>
                    <a:pt x="70" y="182"/>
                    <a:pt x="70" y="182"/>
                    <a:pt x="70" y="182"/>
                  </a:cubicBezTo>
                  <a:cubicBezTo>
                    <a:pt x="69" y="182"/>
                    <a:pt x="69" y="182"/>
                    <a:pt x="68" y="182"/>
                  </a:cubicBezTo>
                  <a:cubicBezTo>
                    <a:pt x="68" y="182"/>
                    <a:pt x="68" y="182"/>
                    <a:pt x="68" y="182"/>
                  </a:cubicBezTo>
                  <a:cubicBezTo>
                    <a:pt x="68" y="182"/>
                    <a:pt x="68" y="182"/>
                    <a:pt x="68" y="182"/>
                  </a:cubicBezTo>
                  <a:cubicBezTo>
                    <a:pt x="68" y="181"/>
                    <a:pt x="68" y="181"/>
                    <a:pt x="68" y="180"/>
                  </a:cubicBezTo>
                  <a:close/>
                  <a:moveTo>
                    <a:pt x="84" y="182"/>
                  </a:moveTo>
                  <a:cubicBezTo>
                    <a:pt x="84" y="184"/>
                    <a:pt x="87" y="186"/>
                    <a:pt x="87" y="188"/>
                  </a:cubicBezTo>
                  <a:cubicBezTo>
                    <a:pt x="88" y="188"/>
                    <a:pt x="88" y="188"/>
                    <a:pt x="88" y="188"/>
                  </a:cubicBezTo>
                  <a:cubicBezTo>
                    <a:pt x="88" y="185"/>
                    <a:pt x="86" y="184"/>
                    <a:pt x="84" y="182"/>
                  </a:cubicBezTo>
                  <a:close/>
                  <a:moveTo>
                    <a:pt x="67" y="182"/>
                  </a:moveTo>
                  <a:cubicBezTo>
                    <a:pt x="67" y="183"/>
                    <a:pt x="67" y="183"/>
                    <a:pt x="67" y="184"/>
                  </a:cubicBezTo>
                  <a:cubicBezTo>
                    <a:pt x="67" y="184"/>
                    <a:pt x="67" y="184"/>
                    <a:pt x="67" y="184"/>
                  </a:cubicBezTo>
                  <a:cubicBezTo>
                    <a:pt x="66" y="184"/>
                    <a:pt x="66" y="183"/>
                    <a:pt x="66" y="183"/>
                  </a:cubicBezTo>
                  <a:cubicBezTo>
                    <a:pt x="66" y="183"/>
                    <a:pt x="66" y="182"/>
                    <a:pt x="67" y="182"/>
                  </a:cubicBezTo>
                  <a:close/>
                  <a:moveTo>
                    <a:pt x="74" y="187"/>
                  </a:moveTo>
                  <a:cubicBezTo>
                    <a:pt x="74" y="187"/>
                    <a:pt x="74" y="188"/>
                    <a:pt x="74" y="188"/>
                  </a:cubicBezTo>
                  <a:cubicBezTo>
                    <a:pt x="74" y="188"/>
                    <a:pt x="74" y="188"/>
                    <a:pt x="74" y="188"/>
                  </a:cubicBezTo>
                  <a:cubicBezTo>
                    <a:pt x="74" y="188"/>
                    <a:pt x="74" y="187"/>
                    <a:pt x="74" y="187"/>
                  </a:cubicBezTo>
                  <a:cubicBezTo>
                    <a:pt x="74" y="187"/>
                    <a:pt x="74" y="187"/>
                    <a:pt x="74" y="187"/>
                  </a:cubicBezTo>
                  <a:close/>
                  <a:moveTo>
                    <a:pt x="66" y="187"/>
                  </a:moveTo>
                  <a:cubicBezTo>
                    <a:pt x="66" y="188"/>
                    <a:pt x="66" y="189"/>
                    <a:pt x="67" y="189"/>
                  </a:cubicBezTo>
                  <a:cubicBezTo>
                    <a:pt x="66" y="188"/>
                    <a:pt x="66" y="188"/>
                    <a:pt x="66" y="187"/>
                  </a:cubicBezTo>
                  <a:close/>
                  <a:moveTo>
                    <a:pt x="86" y="193"/>
                  </a:moveTo>
                  <a:cubicBezTo>
                    <a:pt x="86" y="194"/>
                    <a:pt x="86" y="195"/>
                    <a:pt x="87" y="195"/>
                  </a:cubicBezTo>
                  <a:cubicBezTo>
                    <a:pt x="87" y="195"/>
                    <a:pt x="87" y="194"/>
                    <a:pt x="87" y="194"/>
                  </a:cubicBezTo>
                  <a:cubicBezTo>
                    <a:pt x="87" y="194"/>
                    <a:pt x="86" y="194"/>
                    <a:pt x="86" y="193"/>
                  </a:cubicBezTo>
                  <a:close/>
                  <a:moveTo>
                    <a:pt x="61" y="194"/>
                  </a:moveTo>
                  <a:cubicBezTo>
                    <a:pt x="61" y="195"/>
                    <a:pt x="62" y="195"/>
                    <a:pt x="62" y="196"/>
                  </a:cubicBezTo>
                  <a:cubicBezTo>
                    <a:pt x="62" y="196"/>
                    <a:pt x="62" y="196"/>
                    <a:pt x="61" y="196"/>
                  </a:cubicBezTo>
                  <a:cubicBezTo>
                    <a:pt x="61" y="196"/>
                    <a:pt x="61" y="196"/>
                    <a:pt x="61" y="196"/>
                  </a:cubicBezTo>
                  <a:cubicBezTo>
                    <a:pt x="61" y="195"/>
                    <a:pt x="61" y="195"/>
                    <a:pt x="61" y="194"/>
                  </a:cubicBezTo>
                  <a:close/>
                  <a:moveTo>
                    <a:pt x="70" y="196"/>
                  </a:moveTo>
                  <a:cubicBezTo>
                    <a:pt x="70" y="197"/>
                    <a:pt x="70" y="198"/>
                    <a:pt x="70" y="198"/>
                  </a:cubicBezTo>
                  <a:cubicBezTo>
                    <a:pt x="70" y="198"/>
                    <a:pt x="71" y="198"/>
                    <a:pt x="71" y="198"/>
                  </a:cubicBezTo>
                  <a:cubicBezTo>
                    <a:pt x="71" y="198"/>
                    <a:pt x="71" y="197"/>
                    <a:pt x="71" y="196"/>
                  </a:cubicBezTo>
                  <a:cubicBezTo>
                    <a:pt x="71" y="196"/>
                    <a:pt x="70" y="196"/>
                    <a:pt x="70" y="196"/>
                  </a:cubicBezTo>
                  <a:close/>
                  <a:moveTo>
                    <a:pt x="77" y="196"/>
                  </a:moveTo>
                  <a:cubicBezTo>
                    <a:pt x="77" y="197"/>
                    <a:pt x="77" y="198"/>
                    <a:pt x="77" y="198"/>
                  </a:cubicBezTo>
                  <a:cubicBezTo>
                    <a:pt x="77" y="198"/>
                    <a:pt x="78" y="198"/>
                    <a:pt x="78" y="198"/>
                  </a:cubicBezTo>
                  <a:cubicBezTo>
                    <a:pt x="78" y="197"/>
                    <a:pt x="78" y="197"/>
                    <a:pt x="77" y="196"/>
                  </a:cubicBezTo>
                  <a:close/>
                  <a:moveTo>
                    <a:pt x="81" y="202"/>
                  </a:moveTo>
                  <a:cubicBezTo>
                    <a:pt x="82" y="202"/>
                    <a:pt x="82" y="202"/>
                    <a:pt x="82" y="203"/>
                  </a:cubicBezTo>
                  <a:cubicBezTo>
                    <a:pt x="79" y="205"/>
                    <a:pt x="79" y="209"/>
                    <a:pt x="75" y="209"/>
                  </a:cubicBezTo>
                  <a:cubicBezTo>
                    <a:pt x="75" y="209"/>
                    <a:pt x="75" y="208"/>
                    <a:pt x="75" y="208"/>
                  </a:cubicBezTo>
                  <a:cubicBezTo>
                    <a:pt x="75" y="208"/>
                    <a:pt x="75" y="208"/>
                    <a:pt x="75" y="208"/>
                  </a:cubicBezTo>
                  <a:cubicBezTo>
                    <a:pt x="77" y="206"/>
                    <a:pt x="79" y="204"/>
                    <a:pt x="81" y="202"/>
                  </a:cubicBezTo>
                  <a:close/>
                  <a:moveTo>
                    <a:pt x="63" y="205"/>
                  </a:moveTo>
                  <a:cubicBezTo>
                    <a:pt x="63" y="205"/>
                    <a:pt x="64" y="205"/>
                    <a:pt x="64" y="205"/>
                  </a:cubicBezTo>
                  <a:cubicBezTo>
                    <a:pt x="64" y="205"/>
                    <a:pt x="63" y="206"/>
                    <a:pt x="63" y="205"/>
                  </a:cubicBezTo>
                  <a:close/>
                  <a:moveTo>
                    <a:pt x="68" y="207"/>
                  </a:moveTo>
                  <a:cubicBezTo>
                    <a:pt x="70" y="208"/>
                    <a:pt x="72" y="208"/>
                    <a:pt x="73" y="208"/>
                  </a:cubicBezTo>
                  <a:cubicBezTo>
                    <a:pt x="73" y="209"/>
                    <a:pt x="73" y="210"/>
                    <a:pt x="74" y="210"/>
                  </a:cubicBezTo>
                  <a:cubicBezTo>
                    <a:pt x="74" y="210"/>
                    <a:pt x="74" y="210"/>
                    <a:pt x="74" y="211"/>
                  </a:cubicBezTo>
                  <a:cubicBezTo>
                    <a:pt x="76" y="210"/>
                    <a:pt x="78" y="210"/>
                    <a:pt x="80" y="210"/>
                  </a:cubicBezTo>
                  <a:cubicBezTo>
                    <a:pt x="80" y="212"/>
                    <a:pt x="79" y="213"/>
                    <a:pt x="77" y="213"/>
                  </a:cubicBezTo>
                  <a:cubicBezTo>
                    <a:pt x="77" y="214"/>
                    <a:pt x="77" y="214"/>
                    <a:pt x="77" y="215"/>
                  </a:cubicBezTo>
                  <a:cubicBezTo>
                    <a:pt x="77" y="215"/>
                    <a:pt x="79" y="215"/>
                    <a:pt x="79" y="215"/>
                  </a:cubicBezTo>
                  <a:cubicBezTo>
                    <a:pt x="79" y="215"/>
                    <a:pt x="80" y="215"/>
                    <a:pt x="80" y="215"/>
                  </a:cubicBezTo>
                  <a:cubicBezTo>
                    <a:pt x="80" y="215"/>
                    <a:pt x="80" y="216"/>
                    <a:pt x="80" y="216"/>
                  </a:cubicBezTo>
                  <a:cubicBezTo>
                    <a:pt x="80" y="216"/>
                    <a:pt x="79" y="216"/>
                    <a:pt x="79" y="216"/>
                  </a:cubicBezTo>
                  <a:cubicBezTo>
                    <a:pt x="79" y="216"/>
                    <a:pt x="79" y="216"/>
                    <a:pt x="79" y="216"/>
                  </a:cubicBezTo>
                  <a:cubicBezTo>
                    <a:pt x="79" y="216"/>
                    <a:pt x="79" y="217"/>
                    <a:pt x="79" y="217"/>
                  </a:cubicBezTo>
                  <a:cubicBezTo>
                    <a:pt x="77" y="216"/>
                    <a:pt x="75" y="219"/>
                    <a:pt x="75" y="219"/>
                  </a:cubicBezTo>
                  <a:cubicBezTo>
                    <a:pt x="76" y="219"/>
                    <a:pt x="82" y="218"/>
                    <a:pt x="82" y="217"/>
                  </a:cubicBezTo>
                  <a:cubicBezTo>
                    <a:pt x="82" y="217"/>
                    <a:pt x="82" y="217"/>
                    <a:pt x="82" y="217"/>
                  </a:cubicBezTo>
                  <a:cubicBezTo>
                    <a:pt x="81" y="216"/>
                    <a:pt x="81" y="216"/>
                    <a:pt x="80" y="216"/>
                  </a:cubicBezTo>
                  <a:cubicBezTo>
                    <a:pt x="80" y="216"/>
                    <a:pt x="80" y="216"/>
                    <a:pt x="80" y="216"/>
                  </a:cubicBezTo>
                  <a:cubicBezTo>
                    <a:pt x="81" y="215"/>
                    <a:pt x="83" y="215"/>
                    <a:pt x="83" y="214"/>
                  </a:cubicBezTo>
                  <a:cubicBezTo>
                    <a:pt x="83" y="214"/>
                    <a:pt x="84" y="214"/>
                    <a:pt x="84" y="214"/>
                  </a:cubicBezTo>
                  <a:cubicBezTo>
                    <a:pt x="84" y="215"/>
                    <a:pt x="83" y="215"/>
                    <a:pt x="83" y="216"/>
                  </a:cubicBezTo>
                  <a:cubicBezTo>
                    <a:pt x="84" y="217"/>
                    <a:pt x="85" y="219"/>
                    <a:pt x="87" y="219"/>
                  </a:cubicBezTo>
                  <a:cubicBezTo>
                    <a:pt x="87" y="219"/>
                    <a:pt x="87" y="219"/>
                    <a:pt x="87" y="219"/>
                  </a:cubicBezTo>
                  <a:cubicBezTo>
                    <a:pt x="87" y="218"/>
                    <a:pt x="87" y="217"/>
                    <a:pt x="88" y="217"/>
                  </a:cubicBezTo>
                  <a:cubicBezTo>
                    <a:pt x="88" y="217"/>
                    <a:pt x="88" y="217"/>
                    <a:pt x="88" y="217"/>
                  </a:cubicBezTo>
                  <a:cubicBezTo>
                    <a:pt x="88" y="219"/>
                    <a:pt x="87" y="229"/>
                    <a:pt x="90" y="229"/>
                  </a:cubicBezTo>
                  <a:cubicBezTo>
                    <a:pt x="90" y="230"/>
                    <a:pt x="90" y="230"/>
                    <a:pt x="89" y="230"/>
                  </a:cubicBezTo>
                  <a:cubicBezTo>
                    <a:pt x="89" y="230"/>
                    <a:pt x="89" y="231"/>
                    <a:pt x="88" y="231"/>
                  </a:cubicBezTo>
                  <a:cubicBezTo>
                    <a:pt x="88" y="231"/>
                    <a:pt x="88" y="231"/>
                    <a:pt x="88" y="231"/>
                  </a:cubicBezTo>
                  <a:cubicBezTo>
                    <a:pt x="88" y="231"/>
                    <a:pt x="87" y="230"/>
                    <a:pt x="87" y="231"/>
                  </a:cubicBezTo>
                  <a:cubicBezTo>
                    <a:pt x="86" y="232"/>
                    <a:pt x="85" y="232"/>
                    <a:pt x="83" y="232"/>
                  </a:cubicBezTo>
                  <a:cubicBezTo>
                    <a:pt x="83" y="232"/>
                    <a:pt x="83" y="233"/>
                    <a:pt x="83" y="233"/>
                  </a:cubicBezTo>
                  <a:cubicBezTo>
                    <a:pt x="84" y="233"/>
                    <a:pt x="85" y="234"/>
                    <a:pt x="86" y="234"/>
                  </a:cubicBezTo>
                  <a:cubicBezTo>
                    <a:pt x="86" y="233"/>
                    <a:pt x="86" y="232"/>
                    <a:pt x="87" y="232"/>
                  </a:cubicBezTo>
                  <a:cubicBezTo>
                    <a:pt x="87" y="232"/>
                    <a:pt x="87" y="232"/>
                    <a:pt x="87" y="232"/>
                  </a:cubicBezTo>
                  <a:cubicBezTo>
                    <a:pt x="87" y="232"/>
                    <a:pt x="87" y="233"/>
                    <a:pt x="88" y="233"/>
                  </a:cubicBezTo>
                  <a:cubicBezTo>
                    <a:pt x="88" y="233"/>
                    <a:pt x="88" y="233"/>
                    <a:pt x="88" y="234"/>
                  </a:cubicBezTo>
                  <a:cubicBezTo>
                    <a:pt x="88" y="234"/>
                    <a:pt x="89" y="234"/>
                    <a:pt x="89" y="234"/>
                  </a:cubicBezTo>
                  <a:cubicBezTo>
                    <a:pt x="89" y="233"/>
                    <a:pt x="89" y="233"/>
                    <a:pt x="89" y="232"/>
                  </a:cubicBezTo>
                  <a:cubicBezTo>
                    <a:pt x="89" y="233"/>
                    <a:pt x="90" y="241"/>
                    <a:pt x="90" y="242"/>
                  </a:cubicBezTo>
                  <a:cubicBezTo>
                    <a:pt x="89" y="244"/>
                    <a:pt x="87" y="246"/>
                    <a:pt x="87" y="247"/>
                  </a:cubicBezTo>
                  <a:cubicBezTo>
                    <a:pt x="88" y="247"/>
                    <a:pt x="88" y="247"/>
                    <a:pt x="88" y="247"/>
                  </a:cubicBezTo>
                  <a:cubicBezTo>
                    <a:pt x="88" y="247"/>
                    <a:pt x="88" y="248"/>
                    <a:pt x="88" y="248"/>
                  </a:cubicBezTo>
                  <a:cubicBezTo>
                    <a:pt x="88" y="248"/>
                    <a:pt x="88" y="248"/>
                    <a:pt x="88" y="248"/>
                  </a:cubicBezTo>
                  <a:cubicBezTo>
                    <a:pt x="88" y="248"/>
                    <a:pt x="88" y="247"/>
                    <a:pt x="88" y="247"/>
                  </a:cubicBezTo>
                  <a:cubicBezTo>
                    <a:pt x="89" y="247"/>
                    <a:pt x="89" y="246"/>
                    <a:pt x="89" y="246"/>
                  </a:cubicBezTo>
                  <a:cubicBezTo>
                    <a:pt x="91" y="251"/>
                    <a:pt x="87" y="250"/>
                    <a:pt x="87" y="252"/>
                  </a:cubicBezTo>
                  <a:cubicBezTo>
                    <a:pt x="87" y="252"/>
                    <a:pt x="88" y="253"/>
                    <a:pt x="88" y="252"/>
                  </a:cubicBezTo>
                  <a:cubicBezTo>
                    <a:pt x="88" y="252"/>
                    <a:pt x="88" y="253"/>
                    <a:pt x="88" y="252"/>
                  </a:cubicBezTo>
                  <a:cubicBezTo>
                    <a:pt x="89" y="252"/>
                    <a:pt x="89" y="252"/>
                    <a:pt x="90" y="252"/>
                  </a:cubicBezTo>
                  <a:cubicBezTo>
                    <a:pt x="90" y="252"/>
                    <a:pt x="90" y="253"/>
                    <a:pt x="90" y="253"/>
                  </a:cubicBezTo>
                  <a:cubicBezTo>
                    <a:pt x="88" y="254"/>
                    <a:pt x="87" y="254"/>
                    <a:pt x="86" y="255"/>
                  </a:cubicBezTo>
                  <a:cubicBezTo>
                    <a:pt x="86" y="255"/>
                    <a:pt x="86" y="255"/>
                    <a:pt x="86" y="255"/>
                  </a:cubicBezTo>
                  <a:cubicBezTo>
                    <a:pt x="86" y="255"/>
                    <a:pt x="86" y="255"/>
                    <a:pt x="86" y="255"/>
                  </a:cubicBezTo>
                  <a:cubicBezTo>
                    <a:pt x="86" y="255"/>
                    <a:pt x="86" y="256"/>
                    <a:pt x="86" y="256"/>
                  </a:cubicBezTo>
                  <a:cubicBezTo>
                    <a:pt x="87" y="256"/>
                    <a:pt x="88" y="255"/>
                    <a:pt x="88" y="255"/>
                  </a:cubicBezTo>
                  <a:cubicBezTo>
                    <a:pt x="88" y="256"/>
                    <a:pt x="89" y="258"/>
                    <a:pt x="88" y="258"/>
                  </a:cubicBezTo>
                  <a:cubicBezTo>
                    <a:pt x="88" y="258"/>
                    <a:pt x="88" y="258"/>
                    <a:pt x="88" y="258"/>
                  </a:cubicBezTo>
                  <a:cubicBezTo>
                    <a:pt x="87" y="258"/>
                    <a:pt x="86" y="257"/>
                    <a:pt x="86" y="257"/>
                  </a:cubicBezTo>
                  <a:cubicBezTo>
                    <a:pt x="85" y="259"/>
                    <a:pt x="85" y="261"/>
                    <a:pt x="84" y="263"/>
                  </a:cubicBezTo>
                  <a:cubicBezTo>
                    <a:pt x="84" y="262"/>
                    <a:pt x="84" y="262"/>
                    <a:pt x="85" y="262"/>
                  </a:cubicBezTo>
                  <a:cubicBezTo>
                    <a:pt x="85" y="262"/>
                    <a:pt x="85" y="262"/>
                    <a:pt x="85" y="262"/>
                  </a:cubicBezTo>
                  <a:cubicBezTo>
                    <a:pt x="86" y="262"/>
                    <a:pt x="88" y="261"/>
                    <a:pt x="88" y="262"/>
                  </a:cubicBezTo>
                  <a:cubicBezTo>
                    <a:pt x="88" y="262"/>
                    <a:pt x="88" y="262"/>
                    <a:pt x="88" y="262"/>
                  </a:cubicBezTo>
                  <a:cubicBezTo>
                    <a:pt x="88" y="262"/>
                    <a:pt x="88" y="263"/>
                    <a:pt x="88" y="263"/>
                  </a:cubicBezTo>
                  <a:cubicBezTo>
                    <a:pt x="86" y="263"/>
                    <a:pt x="84" y="264"/>
                    <a:pt x="82" y="264"/>
                  </a:cubicBezTo>
                  <a:cubicBezTo>
                    <a:pt x="82" y="265"/>
                    <a:pt x="82" y="267"/>
                    <a:pt x="82" y="268"/>
                  </a:cubicBezTo>
                  <a:cubicBezTo>
                    <a:pt x="81" y="269"/>
                    <a:pt x="83" y="275"/>
                    <a:pt x="83" y="275"/>
                  </a:cubicBezTo>
                  <a:cubicBezTo>
                    <a:pt x="83" y="275"/>
                    <a:pt x="83" y="275"/>
                    <a:pt x="83" y="275"/>
                  </a:cubicBezTo>
                  <a:cubicBezTo>
                    <a:pt x="84" y="275"/>
                    <a:pt x="85" y="275"/>
                    <a:pt x="87" y="275"/>
                  </a:cubicBezTo>
                  <a:cubicBezTo>
                    <a:pt x="87" y="276"/>
                    <a:pt x="87" y="276"/>
                    <a:pt x="87" y="276"/>
                  </a:cubicBezTo>
                  <a:cubicBezTo>
                    <a:pt x="86" y="276"/>
                    <a:pt x="86" y="276"/>
                    <a:pt x="86" y="276"/>
                  </a:cubicBezTo>
                  <a:cubicBezTo>
                    <a:pt x="84" y="277"/>
                    <a:pt x="83" y="277"/>
                    <a:pt x="82" y="277"/>
                  </a:cubicBezTo>
                  <a:cubicBezTo>
                    <a:pt x="82" y="277"/>
                    <a:pt x="82" y="277"/>
                    <a:pt x="82" y="278"/>
                  </a:cubicBezTo>
                  <a:cubicBezTo>
                    <a:pt x="85" y="278"/>
                    <a:pt x="89" y="279"/>
                    <a:pt x="89" y="283"/>
                  </a:cubicBezTo>
                  <a:cubicBezTo>
                    <a:pt x="89" y="284"/>
                    <a:pt x="88" y="285"/>
                    <a:pt x="88" y="286"/>
                  </a:cubicBezTo>
                  <a:cubicBezTo>
                    <a:pt x="88" y="286"/>
                    <a:pt x="88" y="286"/>
                    <a:pt x="88" y="286"/>
                  </a:cubicBezTo>
                  <a:cubicBezTo>
                    <a:pt x="88" y="285"/>
                    <a:pt x="88" y="282"/>
                    <a:pt x="87" y="282"/>
                  </a:cubicBezTo>
                  <a:cubicBezTo>
                    <a:pt x="87" y="282"/>
                    <a:pt x="87" y="282"/>
                    <a:pt x="87" y="282"/>
                  </a:cubicBezTo>
                  <a:cubicBezTo>
                    <a:pt x="86" y="282"/>
                    <a:pt x="86" y="282"/>
                    <a:pt x="86" y="282"/>
                  </a:cubicBezTo>
                  <a:cubicBezTo>
                    <a:pt x="86" y="282"/>
                    <a:pt x="86" y="282"/>
                    <a:pt x="86" y="282"/>
                  </a:cubicBezTo>
                  <a:cubicBezTo>
                    <a:pt x="85" y="283"/>
                    <a:pt x="85" y="286"/>
                    <a:pt x="85" y="287"/>
                  </a:cubicBezTo>
                  <a:cubicBezTo>
                    <a:pt x="85" y="287"/>
                    <a:pt x="86" y="287"/>
                    <a:pt x="86" y="287"/>
                  </a:cubicBezTo>
                  <a:cubicBezTo>
                    <a:pt x="86" y="287"/>
                    <a:pt x="86" y="287"/>
                    <a:pt x="86" y="287"/>
                  </a:cubicBezTo>
                  <a:cubicBezTo>
                    <a:pt x="87" y="287"/>
                    <a:pt x="87" y="286"/>
                    <a:pt x="87" y="286"/>
                  </a:cubicBezTo>
                  <a:cubicBezTo>
                    <a:pt x="87" y="286"/>
                    <a:pt x="88" y="286"/>
                    <a:pt x="88" y="286"/>
                  </a:cubicBezTo>
                  <a:cubicBezTo>
                    <a:pt x="88" y="286"/>
                    <a:pt x="88" y="286"/>
                    <a:pt x="88" y="286"/>
                  </a:cubicBezTo>
                  <a:cubicBezTo>
                    <a:pt x="89" y="287"/>
                    <a:pt x="90" y="289"/>
                    <a:pt x="91" y="289"/>
                  </a:cubicBezTo>
                  <a:cubicBezTo>
                    <a:pt x="91" y="289"/>
                    <a:pt x="91" y="289"/>
                    <a:pt x="91" y="289"/>
                  </a:cubicBezTo>
                  <a:cubicBezTo>
                    <a:pt x="90" y="290"/>
                    <a:pt x="91" y="294"/>
                    <a:pt x="90" y="294"/>
                  </a:cubicBezTo>
                  <a:cubicBezTo>
                    <a:pt x="90" y="294"/>
                    <a:pt x="90" y="295"/>
                    <a:pt x="90" y="295"/>
                  </a:cubicBezTo>
                  <a:cubicBezTo>
                    <a:pt x="90" y="295"/>
                    <a:pt x="90" y="295"/>
                    <a:pt x="90" y="295"/>
                  </a:cubicBezTo>
                  <a:cubicBezTo>
                    <a:pt x="90" y="295"/>
                    <a:pt x="90" y="295"/>
                    <a:pt x="90" y="295"/>
                  </a:cubicBezTo>
                  <a:cubicBezTo>
                    <a:pt x="91" y="295"/>
                    <a:pt x="92" y="295"/>
                    <a:pt x="93" y="295"/>
                  </a:cubicBezTo>
                  <a:cubicBezTo>
                    <a:pt x="93" y="295"/>
                    <a:pt x="93" y="296"/>
                    <a:pt x="93" y="296"/>
                  </a:cubicBezTo>
                  <a:cubicBezTo>
                    <a:pt x="92" y="296"/>
                    <a:pt x="92" y="296"/>
                    <a:pt x="92" y="296"/>
                  </a:cubicBezTo>
                  <a:cubicBezTo>
                    <a:pt x="92" y="296"/>
                    <a:pt x="91" y="296"/>
                    <a:pt x="91" y="296"/>
                  </a:cubicBezTo>
                  <a:cubicBezTo>
                    <a:pt x="84" y="296"/>
                    <a:pt x="76" y="298"/>
                    <a:pt x="70" y="296"/>
                  </a:cubicBezTo>
                  <a:cubicBezTo>
                    <a:pt x="69" y="296"/>
                    <a:pt x="68" y="296"/>
                    <a:pt x="68" y="295"/>
                  </a:cubicBezTo>
                  <a:cubicBezTo>
                    <a:pt x="68" y="295"/>
                    <a:pt x="68" y="295"/>
                    <a:pt x="68" y="295"/>
                  </a:cubicBezTo>
                  <a:cubicBezTo>
                    <a:pt x="68" y="295"/>
                    <a:pt x="68" y="295"/>
                    <a:pt x="68" y="295"/>
                  </a:cubicBezTo>
                  <a:cubicBezTo>
                    <a:pt x="69" y="294"/>
                    <a:pt x="70" y="292"/>
                    <a:pt x="72" y="292"/>
                  </a:cubicBezTo>
                  <a:cubicBezTo>
                    <a:pt x="72" y="292"/>
                    <a:pt x="72" y="290"/>
                    <a:pt x="72" y="290"/>
                  </a:cubicBezTo>
                  <a:cubicBezTo>
                    <a:pt x="72" y="290"/>
                    <a:pt x="72" y="290"/>
                    <a:pt x="72" y="290"/>
                  </a:cubicBezTo>
                  <a:cubicBezTo>
                    <a:pt x="71" y="290"/>
                    <a:pt x="69" y="290"/>
                    <a:pt x="68" y="290"/>
                  </a:cubicBezTo>
                  <a:cubicBezTo>
                    <a:pt x="68" y="290"/>
                    <a:pt x="65" y="285"/>
                    <a:pt x="65" y="284"/>
                  </a:cubicBezTo>
                  <a:cubicBezTo>
                    <a:pt x="65" y="284"/>
                    <a:pt x="65" y="284"/>
                    <a:pt x="66" y="284"/>
                  </a:cubicBezTo>
                  <a:cubicBezTo>
                    <a:pt x="66" y="284"/>
                    <a:pt x="66" y="284"/>
                    <a:pt x="66" y="284"/>
                  </a:cubicBezTo>
                  <a:cubicBezTo>
                    <a:pt x="66" y="284"/>
                    <a:pt x="66" y="285"/>
                    <a:pt x="66" y="285"/>
                  </a:cubicBezTo>
                  <a:cubicBezTo>
                    <a:pt x="66" y="285"/>
                    <a:pt x="67" y="285"/>
                    <a:pt x="67" y="285"/>
                  </a:cubicBezTo>
                  <a:cubicBezTo>
                    <a:pt x="67" y="284"/>
                    <a:pt x="67" y="283"/>
                    <a:pt x="67" y="282"/>
                  </a:cubicBezTo>
                  <a:cubicBezTo>
                    <a:pt x="68" y="282"/>
                    <a:pt x="68" y="281"/>
                    <a:pt x="68" y="281"/>
                  </a:cubicBezTo>
                  <a:cubicBezTo>
                    <a:pt x="69" y="281"/>
                    <a:pt x="69" y="281"/>
                    <a:pt x="69" y="280"/>
                  </a:cubicBezTo>
                  <a:cubicBezTo>
                    <a:pt x="69" y="280"/>
                    <a:pt x="68" y="280"/>
                    <a:pt x="68" y="280"/>
                  </a:cubicBezTo>
                  <a:cubicBezTo>
                    <a:pt x="68" y="280"/>
                    <a:pt x="67" y="279"/>
                    <a:pt x="67" y="279"/>
                  </a:cubicBezTo>
                  <a:cubicBezTo>
                    <a:pt x="67" y="279"/>
                    <a:pt x="67" y="278"/>
                    <a:pt x="67" y="278"/>
                  </a:cubicBezTo>
                  <a:cubicBezTo>
                    <a:pt x="67" y="277"/>
                    <a:pt x="69" y="273"/>
                    <a:pt x="69" y="272"/>
                  </a:cubicBezTo>
                  <a:cubicBezTo>
                    <a:pt x="68" y="273"/>
                    <a:pt x="67" y="273"/>
                    <a:pt x="66" y="273"/>
                  </a:cubicBezTo>
                  <a:cubicBezTo>
                    <a:pt x="66" y="273"/>
                    <a:pt x="66" y="273"/>
                    <a:pt x="66" y="272"/>
                  </a:cubicBezTo>
                  <a:cubicBezTo>
                    <a:pt x="66" y="270"/>
                    <a:pt x="66" y="268"/>
                    <a:pt x="67" y="266"/>
                  </a:cubicBezTo>
                  <a:cubicBezTo>
                    <a:pt x="66" y="266"/>
                    <a:pt x="66" y="266"/>
                    <a:pt x="66" y="266"/>
                  </a:cubicBezTo>
                  <a:cubicBezTo>
                    <a:pt x="66" y="266"/>
                    <a:pt x="66" y="267"/>
                    <a:pt x="66" y="267"/>
                  </a:cubicBezTo>
                  <a:cubicBezTo>
                    <a:pt x="66" y="267"/>
                    <a:pt x="66" y="267"/>
                    <a:pt x="65" y="267"/>
                  </a:cubicBezTo>
                  <a:cubicBezTo>
                    <a:pt x="65" y="265"/>
                    <a:pt x="66" y="262"/>
                    <a:pt x="66" y="260"/>
                  </a:cubicBezTo>
                  <a:cubicBezTo>
                    <a:pt x="66" y="259"/>
                    <a:pt x="66" y="259"/>
                    <a:pt x="67" y="259"/>
                  </a:cubicBezTo>
                  <a:cubicBezTo>
                    <a:pt x="67" y="260"/>
                    <a:pt x="66" y="260"/>
                    <a:pt x="67" y="260"/>
                  </a:cubicBezTo>
                  <a:cubicBezTo>
                    <a:pt x="68" y="260"/>
                    <a:pt x="69" y="261"/>
                    <a:pt x="70" y="261"/>
                  </a:cubicBezTo>
                  <a:cubicBezTo>
                    <a:pt x="70" y="261"/>
                    <a:pt x="70" y="261"/>
                    <a:pt x="70" y="261"/>
                  </a:cubicBezTo>
                  <a:cubicBezTo>
                    <a:pt x="70" y="261"/>
                    <a:pt x="70" y="261"/>
                    <a:pt x="70" y="261"/>
                  </a:cubicBezTo>
                  <a:cubicBezTo>
                    <a:pt x="70" y="259"/>
                    <a:pt x="71" y="257"/>
                    <a:pt x="72" y="255"/>
                  </a:cubicBezTo>
                  <a:cubicBezTo>
                    <a:pt x="73" y="253"/>
                    <a:pt x="74" y="252"/>
                    <a:pt x="74" y="250"/>
                  </a:cubicBezTo>
                  <a:cubicBezTo>
                    <a:pt x="74" y="250"/>
                    <a:pt x="73" y="250"/>
                    <a:pt x="73" y="250"/>
                  </a:cubicBezTo>
                  <a:cubicBezTo>
                    <a:pt x="73" y="250"/>
                    <a:pt x="73" y="250"/>
                    <a:pt x="73" y="249"/>
                  </a:cubicBezTo>
                  <a:cubicBezTo>
                    <a:pt x="72" y="250"/>
                    <a:pt x="71" y="250"/>
                    <a:pt x="71" y="251"/>
                  </a:cubicBezTo>
                  <a:cubicBezTo>
                    <a:pt x="71" y="251"/>
                    <a:pt x="71" y="251"/>
                    <a:pt x="71" y="251"/>
                  </a:cubicBezTo>
                  <a:cubicBezTo>
                    <a:pt x="71" y="250"/>
                    <a:pt x="71" y="250"/>
                    <a:pt x="71" y="250"/>
                  </a:cubicBezTo>
                  <a:cubicBezTo>
                    <a:pt x="71" y="248"/>
                    <a:pt x="71" y="246"/>
                    <a:pt x="71" y="245"/>
                  </a:cubicBezTo>
                  <a:cubicBezTo>
                    <a:pt x="71" y="244"/>
                    <a:pt x="71" y="244"/>
                    <a:pt x="70" y="243"/>
                  </a:cubicBezTo>
                  <a:cubicBezTo>
                    <a:pt x="70" y="243"/>
                    <a:pt x="70" y="243"/>
                    <a:pt x="70" y="243"/>
                  </a:cubicBezTo>
                  <a:cubicBezTo>
                    <a:pt x="70" y="243"/>
                    <a:pt x="70" y="243"/>
                    <a:pt x="70" y="243"/>
                  </a:cubicBezTo>
                  <a:cubicBezTo>
                    <a:pt x="69" y="244"/>
                    <a:pt x="69" y="245"/>
                    <a:pt x="69" y="246"/>
                  </a:cubicBezTo>
                  <a:cubicBezTo>
                    <a:pt x="69" y="246"/>
                    <a:pt x="68" y="246"/>
                    <a:pt x="68" y="246"/>
                  </a:cubicBezTo>
                  <a:cubicBezTo>
                    <a:pt x="68" y="245"/>
                    <a:pt x="68" y="245"/>
                    <a:pt x="68" y="245"/>
                  </a:cubicBezTo>
                  <a:cubicBezTo>
                    <a:pt x="68" y="245"/>
                    <a:pt x="68" y="245"/>
                    <a:pt x="68" y="245"/>
                  </a:cubicBezTo>
                  <a:cubicBezTo>
                    <a:pt x="68" y="244"/>
                    <a:pt x="67" y="243"/>
                    <a:pt x="67" y="242"/>
                  </a:cubicBezTo>
                  <a:cubicBezTo>
                    <a:pt x="67" y="242"/>
                    <a:pt x="68" y="242"/>
                    <a:pt x="68" y="242"/>
                  </a:cubicBezTo>
                  <a:cubicBezTo>
                    <a:pt x="68" y="240"/>
                    <a:pt x="67" y="238"/>
                    <a:pt x="66" y="236"/>
                  </a:cubicBezTo>
                  <a:cubicBezTo>
                    <a:pt x="66" y="236"/>
                    <a:pt x="65" y="235"/>
                    <a:pt x="65" y="234"/>
                  </a:cubicBezTo>
                  <a:cubicBezTo>
                    <a:pt x="67" y="233"/>
                    <a:pt x="71" y="229"/>
                    <a:pt x="71" y="227"/>
                  </a:cubicBezTo>
                  <a:cubicBezTo>
                    <a:pt x="70" y="227"/>
                    <a:pt x="69" y="227"/>
                    <a:pt x="68" y="227"/>
                  </a:cubicBezTo>
                  <a:cubicBezTo>
                    <a:pt x="68" y="227"/>
                    <a:pt x="68" y="229"/>
                    <a:pt x="67" y="229"/>
                  </a:cubicBezTo>
                  <a:cubicBezTo>
                    <a:pt x="67" y="227"/>
                    <a:pt x="67" y="226"/>
                    <a:pt x="67" y="225"/>
                  </a:cubicBezTo>
                  <a:cubicBezTo>
                    <a:pt x="67" y="225"/>
                    <a:pt x="66" y="224"/>
                    <a:pt x="66" y="223"/>
                  </a:cubicBezTo>
                  <a:cubicBezTo>
                    <a:pt x="66" y="223"/>
                    <a:pt x="67" y="223"/>
                    <a:pt x="67" y="223"/>
                  </a:cubicBezTo>
                  <a:cubicBezTo>
                    <a:pt x="67" y="223"/>
                    <a:pt x="67" y="223"/>
                    <a:pt x="68" y="223"/>
                  </a:cubicBezTo>
                  <a:cubicBezTo>
                    <a:pt x="68" y="223"/>
                    <a:pt x="68" y="223"/>
                    <a:pt x="68" y="223"/>
                  </a:cubicBezTo>
                  <a:cubicBezTo>
                    <a:pt x="68" y="223"/>
                    <a:pt x="68" y="223"/>
                    <a:pt x="68" y="223"/>
                  </a:cubicBezTo>
                  <a:cubicBezTo>
                    <a:pt x="69" y="223"/>
                    <a:pt x="69" y="223"/>
                    <a:pt x="69" y="223"/>
                  </a:cubicBezTo>
                  <a:cubicBezTo>
                    <a:pt x="69" y="222"/>
                    <a:pt x="69" y="222"/>
                    <a:pt x="70" y="221"/>
                  </a:cubicBezTo>
                  <a:cubicBezTo>
                    <a:pt x="66" y="221"/>
                    <a:pt x="67" y="218"/>
                    <a:pt x="67" y="215"/>
                  </a:cubicBezTo>
                  <a:cubicBezTo>
                    <a:pt x="67" y="215"/>
                    <a:pt x="64" y="213"/>
                    <a:pt x="65" y="213"/>
                  </a:cubicBezTo>
                  <a:cubicBezTo>
                    <a:pt x="66" y="213"/>
                    <a:pt x="66" y="212"/>
                    <a:pt x="67" y="211"/>
                  </a:cubicBezTo>
                  <a:cubicBezTo>
                    <a:pt x="67" y="210"/>
                    <a:pt x="67" y="209"/>
                    <a:pt x="68" y="208"/>
                  </a:cubicBezTo>
                  <a:cubicBezTo>
                    <a:pt x="68" y="208"/>
                    <a:pt x="68" y="208"/>
                    <a:pt x="68" y="208"/>
                  </a:cubicBezTo>
                  <a:cubicBezTo>
                    <a:pt x="68" y="208"/>
                    <a:pt x="68" y="207"/>
                    <a:pt x="68" y="207"/>
                  </a:cubicBezTo>
                  <a:close/>
                  <a:moveTo>
                    <a:pt x="82" y="212"/>
                  </a:moveTo>
                  <a:cubicBezTo>
                    <a:pt x="83" y="212"/>
                    <a:pt x="84" y="212"/>
                    <a:pt x="84" y="212"/>
                  </a:cubicBezTo>
                  <a:cubicBezTo>
                    <a:pt x="84" y="212"/>
                    <a:pt x="84" y="212"/>
                    <a:pt x="84" y="213"/>
                  </a:cubicBezTo>
                  <a:cubicBezTo>
                    <a:pt x="84" y="213"/>
                    <a:pt x="84" y="213"/>
                    <a:pt x="84" y="213"/>
                  </a:cubicBezTo>
                  <a:cubicBezTo>
                    <a:pt x="84" y="213"/>
                    <a:pt x="84" y="213"/>
                    <a:pt x="84" y="213"/>
                  </a:cubicBezTo>
                  <a:cubicBezTo>
                    <a:pt x="83" y="213"/>
                    <a:pt x="83" y="213"/>
                    <a:pt x="82" y="213"/>
                  </a:cubicBezTo>
                  <a:cubicBezTo>
                    <a:pt x="82" y="213"/>
                    <a:pt x="82" y="212"/>
                    <a:pt x="82" y="212"/>
                  </a:cubicBezTo>
                  <a:close/>
                  <a:moveTo>
                    <a:pt x="64" y="216"/>
                  </a:moveTo>
                  <a:cubicBezTo>
                    <a:pt x="65" y="217"/>
                    <a:pt x="65" y="217"/>
                    <a:pt x="64" y="217"/>
                  </a:cubicBezTo>
                  <a:cubicBezTo>
                    <a:pt x="64" y="217"/>
                    <a:pt x="64" y="217"/>
                    <a:pt x="64" y="217"/>
                  </a:cubicBezTo>
                  <a:cubicBezTo>
                    <a:pt x="64" y="216"/>
                    <a:pt x="64" y="216"/>
                    <a:pt x="64" y="216"/>
                  </a:cubicBezTo>
                  <a:close/>
                  <a:moveTo>
                    <a:pt x="73" y="220"/>
                  </a:moveTo>
                  <a:cubicBezTo>
                    <a:pt x="73" y="221"/>
                    <a:pt x="73" y="221"/>
                    <a:pt x="72" y="221"/>
                  </a:cubicBezTo>
                  <a:cubicBezTo>
                    <a:pt x="72" y="221"/>
                    <a:pt x="72" y="221"/>
                    <a:pt x="72" y="221"/>
                  </a:cubicBezTo>
                  <a:cubicBezTo>
                    <a:pt x="73" y="221"/>
                    <a:pt x="74" y="222"/>
                    <a:pt x="74" y="222"/>
                  </a:cubicBezTo>
                  <a:cubicBezTo>
                    <a:pt x="74" y="221"/>
                    <a:pt x="73" y="221"/>
                    <a:pt x="73" y="220"/>
                  </a:cubicBezTo>
                  <a:close/>
                  <a:moveTo>
                    <a:pt x="65" y="221"/>
                  </a:moveTo>
                  <a:cubicBezTo>
                    <a:pt x="65" y="221"/>
                    <a:pt x="66" y="222"/>
                    <a:pt x="65" y="222"/>
                  </a:cubicBezTo>
                  <a:cubicBezTo>
                    <a:pt x="65" y="222"/>
                    <a:pt x="65" y="222"/>
                    <a:pt x="65" y="223"/>
                  </a:cubicBezTo>
                  <a:cubicBezTo>
                    <a:pt x="65" y="223"/>
                    <a:pt x="64" y="223"/>
                    <a:pt x="64" y="223"/>
                  </a:cubicBezTo>
                  <a:cubicBezTo>
                    <a:pt x="64" y="222"/>
                    <a:pt x="64" y="221"/>
                    <a:pt x="65" y="221"/>
                  </a:cubicBezTo>
                  <a:cubicBezTo>
                    <a:pt x="65" y="221"/>
                    <a:pt x="65" y="221"/>
                    <a:pt x="65" y="221"/>
                  </a:cubicBezTo>
                  <a:close/>
                  <a:moveTo>
                    <a:pt x="83" y="221"/>
                  </a:moveTo>
                  <a:cubicBezTo>
                    <a:pt x="83" y="222"/>
                    <a:pt x="83" y="223"/>
                    <a:pt x="84" y="223"/>
                  </a:cubicBezTo>
                  <a:cubicBezTo>
                    <a:pt x="84" y="223"/>
                    <a:pt x="84" y="223"/>
                    <a:pt x="84" y="223"/>
                  </a:cubicBezTo>
                  <a:cubicBezTo>
                    <a:pt x="85" y="223"/>
                    <a:pt x="85" y="223"/>
                    <a:pt x="85" y="223"/>
                  </a:cubicBezTo>
                  <a:cubicBezTo>
                    <a:pt x="85" y="223"/>
                    <a:pt x="86" y="223"/>
                    <a:pt x="86" y="223"/>
                  </a:cubicBezTo>
                  <a:cubicBezTo>
                    <a:pt x="86" y="222"/>
                    <a:pt x="86" y="222"/>
                    <a:pt x="86" y="222"/>
                  </a:cubicBezTo>
                  <a:cubicBezTo>
                    <a:pt x="85" y="222"/>
                    <a:pt x="84" y="222"/>
                    <a:pt x="83" y="221"/>
                  </a:cubicBezTo>
                  <a:close/>
                  <a:moveTo>
                    <a:pt x="79" y="223"/>
                  </a:moveTo>
                  <a:cubicBezTo>
                    <a:pt x="80" y="224"/>
                    <a:pt x="81" y="224"/>
                    <a:pt x="82" y="224"/>
                  </a:cubicBezTo>
                  <a:cubicBezTo>
                    <a:pt x="82" y="225"/>
                    <a:pt x="81" y="226"/>
                    <a:pt x="81" y="226"/>
                  </a:cubicBezTo>
                  <a:cubicBezTo>
                    <a:pt x="82" y="226"/>
                    <a:pt x="82" y="226"/>
                    <a:pt x="82" y="226"/>
                  </a:cubicBezTo>
                  <a:cubicBezTo>
                    <a:pt x="83" y="225"/>
                    <a:pt x="83" y="225"/>
                    <a:pt x="83" y="223"/>
                  </a:cubicBezTo>
                  <a:cubicBezTo>
                    <a:pt x="82" y="223"/>
                    <a:pt x="81" y="223"/>
                    <a:pt x="79" y="223"/>
                  </a:cubicBezTo>
                  <a:close/>
                  <a:moveTo>
                    <a:pt x="65" y="225"/>
                  </a:moveTo>
                  <a:cubicBezTo>
                    <a:pt x="66" y="226"/>
                    <a:pt x="64" y="227"/>
                    <a:pt x="63" y="227"/>
                  </a:cubicBezTo>
                  <a:cubicBezTo>
                    <a:pt x="63" y="227"/>
                    <a:pt x="63" y="227"/>
                    <a:pt x="63" y="226"/>
                  </a:cubicBezTo>
                  <a:cubicBezTo>
                    <a:pt x="63" y="226"/>
                    <a:pt x="63" y="226"/>
                    <a:pt x="64" y="226"/>
                  </a:cubicBezTo>
                  <a:cubicBezTo>
                    <a:pt x="64" y="226"/>
                    <a:pt x="65" y="225"/>
                    <a:pt x="65" y="225"/>
                  </a:cubicBezTo>
                  <a:close/>
                  <a:moveTo>
                    <a:pt x="76" y="226"/>
                  </a:moveTo>
                  <a:cubicBezTo>
                    <a:pt x="76" y="227"/>
                    <a:pt x="76" y="229"/>
                    <a:pt x="76" y="230"/>
                  </a:cubicBezTo>
                  <a:cubicBezTo>
                    <a:pt x="76" y="231"/>
                    <a:pt x="74" y="238"/>
                    <a:pt x="76" y="238"/>
                  </a:cubicBezTo>
                  <a:cubicBezTo>
                    <a:pt x="76" y="238"/>
                    <a:pt x="76" y="238"/>
                    <a:pt x="76" y="238"/>
                  </a:cubicBezTo>
                  <a:cubicBezTo>
                    <a:pt x="76" y="238"/>
                    <a:pt x="76" y="238"/>
                    <a:pt x="76" y="238"/>
                  </a:cubicBezTo>
                  <a:cubicBezTo>
                    <a:pt x="76" y="234"/>
                    <a:pt x="79" y="229"/>
                    <a:pt x="76" y="226"/>
                  </a:cubicBezTo>
                  <a:close/>
                  <a:moveTo>
                    <a:pt x="72" y="229"/>
                  </a:moveTo>
                  <a:cubicBezTo>
                    <a:pt x="71" y="230"/>
                    <a:pt x="71" y="231"/>
                    <a:pt x="71" y="232"/>
                  </a:cubicBezTo>
                  <a:cubicBezTo>
                    <a:pt x="71" y="232"/>
                    <a:pt x="71" y="232"/>
                    <a:pt x="71" y="232"/>
                  </a:cubicBezTo>
                  <a:cubicBezTo>
                    <a:pt x="71" y="232"/>
                    <a:pt x="71" y="232"/>
                    <a:pt x="71" y="232"/>
                  </a:cubicBezTo>
                  <a:cubicBezTo>
                    <a:pt x="72" y="232"/>
                    <a:pt x="72" y="232"/>
                    <a:pt x="72" y="232"/>
                  </a:cubicBezTo>
                  <a:cubicBezTo>
                    <a:pt x="73" y="231"/>
                    <a:pt x="73" y="229"/>
                    <a:pt x="72" y="229"/>
                  </a:cubicBezTo>
                  <a:close/>
                  <a:moveTo>
                    <a:pt x="62" y="233"/>
                  </a:moveTo>
                  <a:cubicBezTo>
                    <a:pt x="63" y="233"/>
                    <a:pt x="63" y="233"/>
                    <a:pt x="63" y="233"/>
                  </a:cubicBezTo>
                  <a:cubicBezTo>
                    <a:pt x="63" y="233"/>
                    <a:pt x="63" y="234"/>
                    <a:pt x="63" y="234"/>
                  </a:cubicBezTo>
                  <a:cubicBezTo>
                    <a:pt x="63" y="234"/>
                    <a:pt x="63" y="234"/>
                    <a:pt x="63" y="234"/>
                  </a:cubicBezTo>
                  <a:cubicBezTo>
                    <a:pt x="63" y="234"/>
                    <a:pt x="63" y="234"/>
                    <a:pt x="63" y="234"/>
                  </a:cubicBezTo>
                  <a:cubicBezTo>
                    <a:pt x="62" y="234"/>
                    <a:pt x="62" y="234"/>
                    <a:pt x="62" y="234"/>
                  </a:cubicBezTo>
                  <a:cubicBezTo>
                    <a:pt x="62" y="234"/>
                    <a:pt x="62" y="234"/>
                    <a:pt x="62" y="234"/>
                  </a:cubicBezTo>
                  <a:cubicBezTo>
                    <a:pt x="62" y="234"/>
                    <a:pt x="62" y="234"/>
                    <a:pt x="61" y="234"/>
                  </a:cubicBezTo>
                  <a:cubicBezTo>
                    <a:pt x="61" y="234"/>
                    <a:pt x="61" y="233"/>
                    <a:pt x="61" y="233"/>
                  </a:cubicBezTo>
                  <a:cubicBezTo>
                    <a:pt x="62" y="233"/>
                    <a:pt x="62" y="233"/>
                    <a:pt x="62" y="233"/>
                  </a:cubicBezTo>
                  <a:close/>
                  <a:moveTo>
                    <a:pt x="80" y="233"/>
                  </a:moveTo>
                  <a:cubicBezTo>
                    <a:pt x="73" y="242"/>
                    <a:pt x="84" y="240"/>
                    <a:pt x="84" y="245"/>
                  </a:cubicBezTo>
                  <a:cubicBezTo>
                    <a:pt x="84" y="245"/>
                    <a:pt x="84" y="245"/>
                    <a:pt x="84" y="245"/>
                  </a:cubicBezTo>
                  <a:cubicBezTo>
                    <a:pt x="84" y="244"/>
                    <a:pt x="84" y="244"/>
                    <a:pt x="85" y="244"/>
                  </a:cubicBezTo>
                  <a:cubicBezTo>
                    <a:pt x="85" y="243"/>
                    <a:pt x="85" y="242"/>
                    <a:pt x="85" y="240"/>
                  </a:cubicBezTo>
                  <a:cubicBezTo>
                    <a:pt x="85" y="240"/>
                    <a:pt x="85" y="240"/>
                    <a:pt x="85" y="240"/>
                  </a:cubicBezTo>
                  <a:cubicBezTo>
                    <a:pt x="85" y="240"/>
                    <a:pt x="85" y="240"/>
                    <a:pt x="85" y="240"/>
                  </a:cubicBezTo>
                  <a:cubicBezTo>
                    <a:pt x="85" y="240"/>
                    <a:pt x="84" y="240"/>
                    <a:pt x="84" y="240"/>
                  </a:cubicBezTo>
                  <a:cubicBezTo>
                    <a:pt x="84" y="241"/>
                    <a:pt x="84" y="241"/>
                    <a:pt x="84" y="242"/>
                  </a:cubicBezTo>
                  <a:cubicBezTo>
                    <a:pt x="83" y="242"/>
                    <a:pt x="83" y="242"/>
                    <a:pt x="83" y="242"/>
                  </a:cubicBezTo>
                  <a:cubicBezTo>
                    <a:pt x="83" y="241"/>
                    <a:pt x="80" y="237"/>
                    <a:pt x="79" y="237"/>
                  </a:cubicBezTo>
                  <a:cubicBezTo>
                    <a:pt x="79" y="236"/>
                    <a:pt x="80" y="234"/>
                    <a:pt x="82" y="234"/>
                  </a:cubicBezTo>
                  <a:cubicBezTo>
                    <a:pt x="82" y="233"/>
                    <a:pt x="82" y="233"/>
                    <a:pt x="81" y="233"/>
                  </a:cubicBezTo>
                  <a:cubicBezTo>
                    <a:pt x="81" y="233"/>
                    <a:pt x="80" y="233"/>
                    <a:pt x="80" y="233"/>
                  </a:cubicBezTo>
                  <a:close/>
                  <a:moveTo>
                    <a:pt x="88" y="236"/>
                  </a:moveTo>
                  <a:cubicBezTo>
                    <a:pt x="88" y="237"/>
                    <a:pt x="87" y="238"/>
                    <a:pt x="88" y="238"/>
                  </a:cubicBezTo>
                  <a:cubicBezTo>
                    <a:pt x="88" y="238"/>
                    <a:pt x="88" y="238"/>
                    <a:pt x="88" y="238"/>
                  </a:cubicBezTo>
                  <a:cubicBezTo>
                    <a:pt x="88" y="238"/>
                    <a:pt x="89" y="238"/>
                    <a:pt x="89" y="238"/>
                  </a:cubicBezTo>
                  <a:cubicBezTo>
                    <a:pt x="89" y="238"/>
                    <a:pt x="88" y="237"/>
                    <a:pt x="88" y="236"/>
                  </a:cubicBezTo>
                  <a:close/>
                  <a:moveTo>
                    <a:pt x="61" y="237"/>
                  </a:moveTo>
                  <a:cubicBezTo>
                    <a:pt x="62" y="237"/>
                    <a:pt x="62" y="237"/>
                    <a:pt x="62" y="237"/>
                  </a:cubicBezTo>
                  <a:cubicBezTo>
                    <a:pt x="62" y="238"/>
                    <a:pt x="62" y="238"/>
                    <a:pt x="62" y="238"/>
                  </a:cubicBezTo>
                  <a:cubicBezTo>
                    <a:pt x="63" y="238"/>
                    <a:pt x="63" y="238"/>
                    <a:pt x="63" y="238"/>
                  </a:cubicBezTo>
                  <a:cubicBezTo>
                    <a:pt x="62" y="238"/>
                    <a:pt x="62" y="238"/>
                    <a:pt x="62" y="238"/>
                  </a:cubicBezTo>
                  <a:cubicBezTo>
                    <a:pt x="62" y="238"/>
                    <a:pt x="62" y="239"/>
                    <a:pt x="62" y="239"/>
                  </a:cubicBezTo>
                  <a:cubicBezTo>
                    <a:pt x="62" y="239"/>
                    <a:pt x="61" y="239"/>
                    <a:pt x="61" y="239"/>
                  </a:cubicBezTo>
                  <a:cubicBezTo>
                    <a:pt x="61" y="238"/>
                    <a:pt x="61" y="238"/>
                    <a:pt x="61" y="238"/>
                  </a:cubicBezTo>
                  <a:cubicBezTo>
                    <a:pt x="61" y="238"/>
                    <a:pt x="61" y="238"/>
                    <a:pt x="61" y="238"/>
                  </a:cubicBezTo>
                  <a:cubicBezTo>
                    <a:pt x="61" y="238"/>
                    <a:pt x="61" y="238"/>
                    <a:pt x="61" y="237"/>
                  </a:cubicBezTo>
                  <a:close/>
                  <a:moveTo>
                    <a:pt x="86" y="238"/>
                  </a:moveTo>
                  <a:cubicBezTo>
                    <a:pt x="86" y="238"/>
                    <a:pt x="85" y="240"/>
                    <a:pt x="86" y="240"/>
                  </a:cubicBezTo>
                  <a:cubicBezTo>
                    <a:pt x="86" y="240"/>
                    <a:pt x="86" y="240"/>
                    <a:pt x="86" y="240"/>
                  </a:cubicBezTo>
                  <a:cubicBezTo>
                    <a:pt x="86" y="240"/>
                    <a:pt x="86" y="240"/>
                    <a:pt x="86" y="240"/>
                  </a:cubicBezTo>
                  <a:cubicBezTo>
                    <a:pt x="86" y="240"/>
                    <a:pt x="86" y="240"/>
                    <a:pt x="86" y="240"/>
                  </a:cubicBezTo>
                  <a:cubicBezTo>
                    <a:pt x="86" y="239"/>
                    <a:pt x="87" y="239"/>
                    <a:pt x="87" y="239"/>
                  </a:cubicBezTo>
                  <a:cubicBezTo>
                    <a:pt x="87" y="239"/>
                    <a:pt x="87" y="238"/>
                    <a:pt x="87" y="238"/>
                  </a:cubicBezTo>
                  <a:cubicBezTo>
                    <a:pt x="86" y="238"/>
                    <a:pt x="86" y="238"/>
                    <a:pt x="86" y="238"/>
                  </a:cubicBezTo>
                  <a:close/>
                  <a:moveTo>
                    <a:pt x="87" y="241"/>
                  </a:moveTo>
                  <a:cubicBezTo>
                    <a:pt x="87" y="242"/>
                    <a:pt x="87" y="242"/>
                    <a:pt x="87" y="243"/>
                  </a:cubicBezTo>
                  <a:cubicBezTo>
                    <a:pt x="87" y="243"/>
                    <a:pt x="87" y="243"/>
                    <a:pt x="88" y="243"/>
                  </a:cubicBezTo>
                  <a:cubicBezTo>
                    <a:pt x="88" y="243"/>
                    <a:pt x="88" y="243"/>
                    <a:pt x="88" y="243"/>
                  </a:cubicBezTo>
                  <a:cubicBezTo>
                    <a:pt x="88" y="243"/>
                    <a:pt x="88" y="243"/>
                    <a:pt x="88" y="243"/>
                  </a:cubicBezTo>
                  <a:cubicBezTo>
                    <a:pt x="88" y="242"/>
                    <a:pt x="88" y="242"/>
                    <a:pt x="87" y="241"/>
                  </a:cubicBezTo>
                  <a:close/>
                  <a:moveTo>
                    <a:pt x="80" y="243"/>
                  </a:moveTo>
                  <a:cubicBezTo>
                    <a:pt x="80" y="244"/>
                    <a:pt x="80" y="245"/>
                    <a:pt x="80" y="246"/>
                  </a:cubicBezTo>
                  <a:cubicBezTo>
                    <a:pt x="80" y="246"/>
                    <a:pt x="80" y="246"/>
                    <a:pt x="81" y="246"/>
                  </a:cubicBezTo>
                  <a:cubicBezTo>
                    <a:pt x="81" y="245"/>
                    <a:pt x="81" y="245"/>
                    <a:pt x="81" y="245"/>
                  </a:cubicBezTo>
                  <a:cubicBezTo>
                    <a:pt x="81" y="244"/>
                    <a:pt x="80" y="244"/>
                    <a:pt x="80" y="243"/>
                  </a:cubicBezTo>
                  <a:close/>
                  <a:moveTo>
                    <a:pt x="79" y="247"/>
                  </a:moveTo>
                  <a:cubicBezTo>
                    <a:pt x="79" y="248"/>
                    <a:pt x="75" y="253"/>
                    <a:pt x="77" y="253"/>
                  </a:cubicBezTo>
                  <a:cubicBezTo>
                    <a:pt x="78" y="254"/>
                    <a:pt x="80" y="256"/>
                    <a:pt x="82" y="256"/>
                  </a:cubicBezTo>
                  <a:cubicBezTo>
                    <a:pt x="81" y="255"/>
                    <a:pt x="81" y="253"/>
                    <a:pt x="80" y="252"/>
                  </a:cubicBezTo>
                  <a:cubicBezTo>
                    <a:pt x="80" y="251"/>
                    <a:pt x="81" y="248"/>
                    <a:pt x="79" y="247"/>
                  </a:cubicBezTo>
                  <a:close/>
                  <a:moveTo>
                    <a:pt x="91" y="251"/>
                  </a:moveTo>
                  <a:cubicBezTo>
                    <a:pt x="91" y="251"/>
                    <a:pt x="92" y="251"/>
                    <a:pt x="92" y="251"/>
                  </a:cubicBezTo>
                  <a:cubicBezTo>
                    <a:pt x="92" y="251"/>
                    <a:pt x="91" y="251"/>
                    <a:pt x="91" y="251"/>
                  </a:cubicBezTo>
                  <a:close/>
                  <a:moveTo>
                    <a:pt x="81" y="258"/>
                  </a:moveTo>
                  <a:cubicBezTo>
                    <a:pt x="81" y="258"/>
                    <a:pt x="81" y="258"/>
                    <a:pt x="81" y="258"/>
                  </a:cubicBezTo>
                  <a:cubicBezTo>
                    <a:pt x="80" y="258"/>
                    <a:pt x="80" y="258"/>
                    <a:pt x="80" y="259"/>
                  </a:cubicBezTo>
                  <a:cubicBezTo>
                    <a:pt x="80" y="259"/>
                    <a:pt x="79" y="259"/>
                    <a:pt x="80" y="259"/>
                  </a:cubicBezTo>
                  <a:cubicBezTo>
                    <a:pt x="80" y="260"/>
                    <a:pt x="80" y="260"/>
                    <a:pt x="81" y="260"/>
                  </a:cubicBezTo>
                  <a:cubicBezTo>
                    <a:pt x="81" y="261"/>
                    <a:pt x="81" y="260"/>
                    <a:pt x="80" y="260"/>
                  </a:cubicBezTo>
                  <a:cubicBezTo>
                    <a:pt x="80" y="261"/>
                    <a:pt x="80" y="261"/>
                    <a:pt x="80" y="261"/>
                  </a:cubicBezTo>
                  <a:cubicBezTo>
                    <a:pt x="80" y="261"/>
                    <a:pt x="74" y="265"/>
                    <a:pt x="76" y="265"/>
                  </a:cubicBezTo>
                  <a:cubicBezTo>
                    <a:pt x="76" y="265"/>
                    <a:pt x="76" y="266"/>
                    <a:pt x="76" y="266"/>
                  </a:cubicBezTo>
                  <a:cubicBezTo>
                    <a:pt x="77" y="266"/>
                    <a:pt x="77" y="266"/>
                    <a:pt x="78" y="266"/>
                  </a:cubicBezTo>
                  <a:cubicBezTo>
                    <a:pt x="78" y="265"/>
                    <a:pt x="78" y="264"/>
                    <a:pt x="79" y="264"/>
                  </a:cubicBezTo>
                  <a:cubicBezTo>
                    <a:pt x="79" y="265"/>
                    <a:pt x="79" y="265"/>
                    <a:pt x="79" y="265"/>
                  </a:cubicBezTo>
                  <a:cubicBezTo>
                    <a:pt x="79" y="265"/>
                    <a:pt x="79" y="266"/>
                    <a:pt x="80" y="266"/>
                  </a:cubicBezTo>
                  <a:cubicBezTo>
                    <a:pt x="80" y="266"/>
                    <a:pt x="80" y="266"/>
                    <a:pt x="80" y="266"/>
                  </a:cubicBezTo>
                  <a:cubicBezTo>
                    <a:pt x="82" y="263"/>
                    <a:pt x="84" y="260"/>
                    <a:pt x="81" y="258"/>
                  </a:cubicBezTo>
                  <a:close/>
                  <a:moveTo>
                    <a:pt x="73" y="260"/>
                  </a:moveTo>
                  <a:cubicBezTo>
                    <a:pt x="74" y="261"/>
                    <a:pt x="74" y="262"/>
                    <a:pt x="75" y="262"/>
                  </a:cubicBezTo>
                  <a:cubicBezTo>
                    <a:pt x="75" y="262"/>
                    <a:pt x="75" y="262"/>
                    <a:pt x="75" y="261"/>
                  </a:cubicBezTo>
                  <a:cubicBezTo>
                    <a:pt x="75" y="261"/>
                    <a:pt x="75" y="261"/>
                    <a:pt x="75" y="261"/>
                  </a:cubicBezTo>
                  <a:cubicBezTo>
                    <a:pt x="75" y="261"/>
                    <a:pt x="74" y="261"/>
                    <a:pt x="73" y="260"/>
                  </a:cubicBezTo>
                  <a:close/>
                  <a:moveTo>
                    <a:pt x="78" y="260"/>
                  </a:moveTo>
                  <a:cubicBezTo>
                    <a:pt x="78" y="261"/>
                    <a:pt x="78" y="261"/>
                    <a:pt x="78" y="261"/>
                  </a:cubicBezTo>
                  <a:cubicBezTo>
                    <a:pt x="77" y="261"/>
                    <a:pt x="77" y="261"/>
                    <a:pt x="77" y="261"/>
                  </a:cubicBezTo>
                  <a:cubicBezTo>
                    <a:pt x="78" y="261"/>
                    <a:pt x="78" y="261"/>
                    <a:pt x="78" y="261"/>
                  </a:cubicBezTo>
                  <a:cubicBezTo>
                    <a:pt x="78" y="261"/>
                    <a:pt x="78" y="261"/>
                    <a:pt x="78" y="260"/>
                  </a:cubicBezTo>
                  <a:cubicBezTo>
                    <a:pt x="78" y="260"/>
                    <a:pt x="78" y="260"/>
                    <a:pt x="78" y="260"/>
                  </a:cubicBezTo>
                  <a:close/>
                  <a:moveTo>
                    <a:pt x="89" y="263"/>
                  </a:moveTo>
                  <a:cubicBezTo>
                    <a:pt x="89" y="263"/>
                    <a:pt x="89" y="263"/>
                    <a:pt x="90" y="263"/>
                  </a:cubicBezTo>
                  <a:cubicBezTo>
                    <a:pt x="89" y="264"/>
                    <a:pt x="89" y="264"/>
                    <a:pt x="89" y="264"/>
                  </a:cubicBezTo>
                  <a:cubicBezTo>
                    <a:pt x="89" y="264"/>
                    <a:pt x="89" y="263"/>
                    <a:pt x="89" y="263"/>
                  </a:cubicBezTo>
                  <a:close/>
                  <a:moveTo>
                    <a:pt x="34" y="265"/>
                  </a:moveTo>
                  <a:cubicBezTo>
                    <a:pt x="34" y="265"/>
                    <a:pt x="34" y="265"/>
                    <a:pt x="34" y="265"/>
                  </a:cubicBezTo>
                  <a:cubicBezTo>
                    <a:pt x="34" y="265"/>
                    <a:pt x="34" y="265"/>
                    <a:pt x="34" y="265"/>
                  </a:cubicBezTo>
                  <a:close/>
                  <a:moveTo>
                    <a:pt x="118" y="265"/>
                  </a:moveTo>
                  <a:cubicBezTo>
                    <a:pt x="119" y="265"/>
                    <a:pt x="120" y="267"/>
                    <a:pt x="120" y="267"/>
                  </a:cubicBezTo>
                  <a:cubicBezTo>
                    <a:pt x="120" y="267"/>
                    <a:pt x="120" y="267"/>
                    <a:pt x="120" y="267"/>
                  </a:cubicBezTo>
                  <a:cubicBezTo>
                    <a:pt x="120" y="267"/>
                    <a:pt x="121" y="267"/>
                    <a:pt x="121" y="267"/>
                  </a:cubicBezTo>
                  <a:cubicBezTo>
                    <a:pt x="121" y="267"/>
                    <a:pt x="120" y="266"/>
                    <a:pt x="120" y="265"/>
                  </a:cubicBezTo>
                  <a:cubicBezTo>
                    <a:pt x="120" y="265"/>
                    <a:pt x="119" y="265"/>
                    <a:pt x="118" y="265"/>
                  </a:cubicBezTo>
                  <a:close/>
                  <a:moveTo>
                    <a:pt x="87" y="265"/>
                  </a:moveTo>
                  <a:cubicBezTo>
                    <a:pt x="88" y="265"/>
                    <a:pt x="88" y="265"/>
                    <a:pt x="88" y="265"/>
                  </a:cubicBezTo>
                  <a:cubicBezTo>
                    <a:pt x="88" y="266"/>
                    <a:pt x="88" y="266"/>
                    <a:pt x="87" y="266"/>
                  </a:cubicBezTo>
                  <a:cubicBezTo>
                    <a:pt x="87" y="266"/>
                    <a:pt x="87" y="266"/>
                    <a:pt x="87" y="265"/>
                  </a:cubicBezTo>
                  <a:close/>
                  <a:moveTo>
                    <a:pt x="34" y="266"/>
                  </a:moveTo>
                  <a:cubicBezTo>
                    <a:pt x="34" y="267"/>
                    <a:pt x="33" y="273"/>
                    <a:pt x="34" y="273"/>
                  </a:cubicBezTo>
                  <a:cubicBezTo>
                    <a:pt x="34" y="273"/>
                    <a:pt x="34" y="273"/>
                    <a:pt x="34" y="273"/>
                  </a:cubicBezTo>
                  <a:cubicBezTo>
                    <a:pt x="34" y="273"/>
                    <a:pt x="36" y="273"/>
                    <a:pt x="36" y="272"/>
                  </a:cubicBezTo>
                  <a:cubicBezTo>
                    <a:pt x="37" y="270"/>
                    <a:pt x="36" y="268"/>
                    <a:pt x="34" y="266"/>
                  </a:cubicBezTo>
                  <a:close/>
                  <a:moveTo>
                    <a:pt x="85" y="266"/>
                  </a:moveTo>
                  <a:cubicBezTo>
                    <a:pt x="85" y="266"/>
                    <a:pt x="85" y="266"/>
                    <a:pt x="86" y="266"/>
                  </a:cubicBezTo>
                  <a:cubicBezTo>
                    <a:pt x="86" y="267"/>
                    <a:pt x="86" y="267"/>
                    <a:pt x="85" y="267"/>
                  </a:cubicBezTo>
                  <a:cubicBezTo>
                    <a:pt x="85" y="267"/>
                    <a:pt x="85" y="267"/>
                    <a:pt x="85" y="266"/>
                  </a:cubicBezTo>
                  <a:close/>
                  <a:moveTo>
                    <a:pt x="62" y="267"/>
                  </a:moveTo>
                  <a:cubicBezTo>
                    <a:pt x="63" y="267"/>
                    <a:pt x="63" y="268"/>
                    <a:pt x="62" y="268"/>
                  </a:cubicBezTo>
                  <a:cubicBezTo>
                    <a:pt x="62" y="268"/>
                    <a:pt x="62" y="267"/>
                    <a:pt x="62" y="267"/>
                  </a:cubicBezTo>
                  <a:close/>
                  <a:moveTo>
                    <a:pt x="68" y="268"/>
                  </a:moveTo>
                  <a:cubicBezTo>
                    <a:pt x="69" y="269"/>
                    <a:pt x="69" y="270"/>
                    <a:pt x="69" y="272"/>
                  </a:cubicBezTo>
                  <a:cubicBezTo>
                    <a:pt x="70" y="272"/>
                    <a:pt x="70" y="272"/>
                    <a:pt x="71" y="272"/>
                  </a:cubicBezTo>
                  <a:cubicBezTo>
                    <a:pt x="71" y="272"/>
                    <a:pt x="71" y="272"/>
                    <a:pt x="71" y="272"/>
                  </a:cubicBezTo>
                  <a:cubicBezTo>
                    <a:pt x="71" y="272"/>
                    <a:pt x="71" y="272"/>
                    <a:pt x="71" y="272"/>
                  </a:cubicBezTo>
                  <a:cubicBezTo>
                    <a:pt x="71" y="271"/>
                    <a:pt x="71" y="269"/>
                    <a:pt x="71" y="269"/>
                  </a:cubicBezTo>
                  <a:cubicBezTo>
                    <a:pt x="71" y="268"/>
                    <a:pt x="71" y="268"/>
                    <a:pt x="71" y="268"/>
                  </a:cubicBezTo>
                  <a:cubicBezTo>
                    <a:pt x="70" y="268"/>
                    <a:pt x="69" y="268"/>
                    <a:pt x="68" y="268"/>
                  </a:cubicBezTo>
                  <a:close/>
                  <a:moveTo>
                    <a:pt x="87" y="269"/>
                  </a:moveTo>
                  <a:cubicBezTo>
                    <a:pt x="89" y="270"/>
                    <a:pt x="89" y="272"/>
                    <a:pt x="89" y="273"/>
                  </a:cubicBezTo>
                  <a:cubicBezTo>
                    <a:pt x="89" y="273"/>
                    <a:pt x="89" y="273"/>
                    <a:pt x="88" y="273"/>
                  </a:cubicBezTo>
                  <a:cubicBezTo>
                    <a:pt x="88" y="272"/>
                    <a:pt x="88" y="272"/>
                    <a:pt x="88" y="271"/>
                  </a:cubicBezTo>
                  <a:cubicBezTo>
                    <a:pt x="88" y="271"/>
                    <a:pt x="88" y="271"/>
                    <a:pt x="87" y="271"/>
                  </a:cubicBezTo>
                  <a:cubicBezTo>
                    <a:pt x="87" y="272"/>
                    <a:pt x="87" y="272"/>
                    <a:pt x="87" y="272"/>
                  </a:cubicBezTo>
                  <a:cubicBezTo>
                    <a:pt x="86" y="272"/>
                    <a:pt x="86" y="274"/>
                    <a:pt x="85" y="274"/>
                  </a:cubicBezTo>
                  <a:cubicBezTo>
                    <a:pt x="85" y="274"/>
                    <a:pt x="85" y="274"/>
                    <a:pt x="85" y="274"/>
                  </a:cubicBezTo>
                  <a:cubicBezTo>
                    <a:pt x="85" y="274"/>
                    <a:pt x="85" y="274"/>
                    <a:pt x="85" y="274"/>
                  </a:cubicBezTo>
                  <a:cubicBezTo>
                    <a:pt x="85" y="274"/>
                    <a:pt x="85" y="274"/>
                    <a:pt x="85" y="274"/>
                  </a:cubicBezTo>
                  <a:cubicBezTo>
                    <a:pt x="84" y="273"/>
                    <a:pt x="84" y="272"/>
                    <a:pt x="84" y="271"/>
                  </a:cubicBezTo>
                  <a:cubicBezTo>
                    <a:pt x="84" y="271"/>
                    <a:pt x="84" y="271"/>
                    <a:pt x="84" y="271"/>
                  </a:cubicBezTo>
                  <a:cubicBezTo>
                    <a:pt x="85" y="270"/>
                    <a:pt x="86" y="270"/>
                    <a:pt x="87" y="269"/>
                  </a:cubicBezTo>
                  <a:close/>
                  <a:moveTo>
                    <a:pt x="21" y="272"/>
                  </a:moveTo>
                  <a:cubicBezTo>
                    <a:pt x="21" y="274"/>
                    <a:pt x="21" y="278"/>
                    <a:pt x="19" y="278"/>
                  </a:cubicBezTo>
                  <a:cubicBezTo>
                    <a:pt x="19" y="278"/>
                    <a:pt x="20" y="278"/>
                    <a:pt x="20" y="279"/>
                  </a:cubicBezTo>
                  <a:cubicBezTo>
                    <a:pt x="21" y="280"/>
                    <a:pt x="22" y="282"/>
                    <a:pt x="23" y="282"/>
                  </a:cubicBezTo>
                  <a:cubicBezTo>
                    <a:pt x="23" y="282"/>
                    <a:pt x="23" y="282"/>
                    <a:pt x="23" y="281"/>
                  </a:cubicBezTo>
                  <a:cubicBezTo>
                    <a:pt x="24" y="281"/>
                    <a:pt x="24" y="281"/>
                    <a:pt x="24" y="281"/>
                  </a:cubicBezTo>
                  <a:cubicBezTo>
                    <a:pt x="24" y="277"/>
                    <a:pt x="25" y="274"/>
                    <a:pt x="21" y="272"/>
                  </a:cubicBezTo>
                  <a:close/>
                  <a:moveTo>
                    <a:pt x="79" y="272"/>
                  </a:moveTo>
                  <a:cubicBezTo>
                    <a:pt x="79" y="273"/>
                    <a:pt x="79" y="273"/>
                    <a:pt x="79" y="274"/>
                  </a:cubicBezTo>
                  <a:cubicBezTo>
                    <a:pt x="80" y="274"/>
                    <a:pt x="80" y="274"/>
                    <a:pt x="80" y="274"/>
                  </a:cubicBezTo>
                  <a:cubicBezTo>
                    <a:pt x="80" y="273"/>
                    <a:pt x="80" y="273"/>
                    <a:pt x="79" y="272"/>
                  </a:cubicBezTo>
                  <a:close/>
                  <a:moveTo>
                    <a:pt x="74" y="274"/>
                  </a:moveTo>
                  <a:cubicBezTo>
                    <a:pt x="74" y="275"/>
                    <a:pt x="73" y="279"/>
                    <a:pt x="72" y="279"/>
                  </a:cubicBezTo>
                  <a:cubicBezTo>
                    <a:pt x="72" y="279"/>
                    <a:pt x="72" y="279"/>
                    <a:pt x="72" y="280"/>
                  </a:cubicBezTo>
                  <a:cubicBezTo>
                    <a:pt x="72" y="280"/>
                    <a:pt x="72" y="280"/>
                    <a:pt x="72" y="280"/>
                  </a:cubicBezTo>
                  <a:cubicBezTo>
                    <a:pt x="72" y="280"/>
                    <a:pt x="72" y="280"/>
                    <a:pt x="72" y="280"/>
                  </a:cubicBezTo>
                  <a:cubicBezTo>
                    <a:pt x="72" y="280"/>
                    <a:pt x="72" y="280"/>
                    <a:pt x="72" y="280"/>
                  </a:cubicBezTo>
                  <a:cubicBezTo>
                    <a:pt x="72" y="280"/>
                    <a:pt x="72" y="280"/>
                    <a:pt x="72" y="280"/>
                  </a:cubicBezTo>
                  <a:cubicBezTo>
                    <a:pt x="74" y="279"/>
                    <a:pt x="76" y="276"/>
                    <a:pt x="74" y="274"/>
                  </a:cubicBezTo>
                  <a:close/>
                  <a:moveTo>
                    <a:pt x="120" y="274"/>
                  </a:moveTo>
                  <a:cubicBezTo>
                    <a:pt x="120" y="274"/>
                    <a:pt x="120" y="274"/>
                    <a:pt x="121" y="274"/>
                  </a:cubicBezTo>
                  <a:cubicBezTo>
                    <a:pt x="121" y="275"/>
                    <a:pt x="121" y="275"/>
                    <a:pt x="121" y="275"/>
                  </a:cubicBezTo>
                  <a:cubicBezTo>
                    <a:pt x="120" y="275"/>
                    <a:pt x="120" y="275"/>
                    <a:pt x="120" y="274"/>
                  </a:cubicBezTo>
                  <a:close/>
                  <a:moveTo>
                    <a:pt x="34" y="276"/>
                  </a:moveTo>
                  <a:cubicBezTo>
                    <a:pt x="34" y="276"/>
                    <a:pt x="35" y="276"/>
                    <a:pt x="35" y="276"/>
                  </a:cubicBezTo>
                  <a:cubicBezTo>
                    <a:pt x="35" y="276"/>
                    <a:pt x="35" y="277"/>
                    <a:pt x="34" y="277"/>
                  </a:cubicBezTo>
                  <a:cubicBezTo>
                    <a:pt x="34" y="276"/>
                    <a:pt x="34" y="276"/>
                    <a:pt x="34" y="276"/>
                  </a:cubicBezTo>
                  <a:close/>
                  <a:moveTo>
                    <a:pt x="61" y="278"/>
                  </a:moveTo>
                  <a:cubicBezTo>
                    <a:pt x="62" y="278"/>
                    <a:pt x="62" y="278"/>
                    <a:pt x="63" y="278"/>
                  </a:cubicBezTo>
                  <a:cubicBezTo>
                    <a:pt x="63" y="278"/>
                    <a:pt x="63" y="279"/>
                    <a:pt x="63" y="279"/>
                  </a:cubicBezTo>
                  <a:cubicBezTo>
                    <a:pt x="62" y="279"/>
                    <a:pt x="62" y="279"/>
                    <a:pt x="61" y="278"/>
                  </a:cubicBezTo>
                  <a:close/>
                  <a:moveTo>
                    <a:pt x="70" y="279"/>
                  </a:moveTo>
                  <a:cubicBezTo>
                    <a:pt x="70" y="280"/>
                    <a:pt x="70" y="281"/>
                    <a:pt x="71" y="281"/>
                  </a:cubicBezTo>
                  <a:cubicBezTo>
                    <a:pt x="71" y="281"/>
                    <a:pt x="71" y="281"/>
                    <a:pt x="71" y="281"/>
                  </a:cubicBezTo>
                  <a:cubicBezTo>
                    <a:pt x="71" y="280"/>
                    <a:pt x="70" y="279"/>
                    <a:pt x="70" y="279"/>
                  </a:cubicBezTo>
                  <a:close/>
                  <a:moveTo>
                    <a:pt x="64" y="280"/>
                  </a:moveTo>
                  <a:cubicBezTo>
                    <a:pt x="64" y="280"/>
                    <a:pt x="64" y="280"/>
                    <a:pt x="64" y="280"/>
                  </a:cubicBezTo>
                  <a:cubicBezTo>
                    <a:pt x="64" y="280"/>
                    <a:pt x="64" y="281"/>
                    <a:pt x="64" y="281"/>
                  </a:cubicBezTo>
                  <a:cubicBezTo>
                    <a:pt x="64" y="280"/>
                    <a:pt x="64" y="280"/>
                    <a:pt x="64" y="280"/>
                  </a:cubicBezTo>
                  <a:close/>
                  <a:moveTo>
                    <a:pt x="76" y="281"/>
                  </a:moveTo>
                  <a:cubicBezTo>
                    <a:pt x="75" y="283"/>
                    <a:pt x="75" y="285"/>
                    <a:pt x="75" y="287"/>
                  </a:cubicBezTo>
                  <a:cubicBezTo>
                    <a:pt x="76" y="287"/>
                    <a:pt x="76" y="287"/>
                    <a:pt x="76" y="287"/>
                  </a:cubicBezTo>
                  <a:cubicBezTo>
                    <a:pt x="76" y="286"/>
                    <a:pt x="76" y="284"/>
                    <a:pt x="76" y="284"/>
                  </a:cubicBezTo>
                  <a:cubicBezTo>
                    <a:pt x="76" y="283"/>
                    <a:pt x="77" y="282"/>
                    <a:pt x="77" y="282"/>
                  </a:cubicBezTo>
                  <a:cubicBezTo>
                    <a:pt x="77" y="282"/>
                    <a:pt x="77" y="281"/>
                    <a:pt x="77" y="281"/>
                  </a:cubicBezTo>
                  <a:cubicBezTo>
                    <a:pt x="77" y="281"/>
                    <a:pt x="76" y="281"/>
                    <a:pt x="76" y="281"/>
                  </a:cubicBezTo>
                  <a:close/>
                  <a:moveTo>
                    <a:pt x="121" y="282"/>
                  </a:moveTo>
                  <a:cubicBezTo>
                    <a:pt x="121" y="282"/>
                    <a:pt x="122" y="283"/>
                    <a:pt x="122" y="284"/>
                  </a:cubicBezTo>
                  <a:cubicBezTo>
                    <a:pt x="121" y="284"/>
                    <a:pt x="119" y="284"/>
                    <a:pt x="119" y="283"/>
                  </a:cubicBezTo>
                  <a:cubicBezTo>
                    <a:pt x="119" y="282"/>
                    <a:pt x="120" y="282"/>
                    <a:pt x="121" y="282"/>
                  </a:cubicBezTo>
                  <a:close/>
                  <a:moveTo>
                    <a:pt x="32" y="284"/>
                  </a:moveTo>
                  <a:cubicBezTo>
                    <a:pt x="33" y="284"/>
                    <a:pt x="33" y="284"/>
                    <a:pt x="34" y="284"/>
                  </a:cubicBezTo>
                  <a:cubicBezTo>
                    <a:pt x="34" y="285"/>
                    <a:pt x="34" y="285"/>
                    <a:pt x="34" y="285"/>
                  </a:cubicBezTo>
                  <a:cubicBezTo>
                    <a:pt x="34" y="285"/>
                    <a:pt x="33" y="285"/>
                    <a:pt x="33" y="285"/>
                  </a:cubicBezTo>
                  <a:cubicBezTo>
                    <a:pt x="33" y="285"/>
                    <a:pt x="33" y="286"/>
                    <a:pt x="33" y="286"/>
                  </a:cubicBezTo>
                  <a:cubicBezTo>
                    <a:pt x="33" y="286"/>
                    <a:pt x="33" y="286"/>
                    <a:pt x="32" y="286"/>
                  </a:cubicBezTo>
                  <a:cubicBezTo>
                    <a:pt x="32" y="286"/>
                    <a:pt x="32" y="285"/>
                    <a:pt x="32" y="285"/>
                  </a:cubicBezTo>
                  <a:cubicBezTo>
                    <a:pt x="32" y="285"/>
                    <a:pt x="32" y="285"/>
                    <a:pt x="32" y="284"/>
                  </a:cubicBezTo>
                  <a:cubicBezTo>
                    <a:pt x="32" y="284"/>
                    <a:pt x="32" y="284"/>
                    <a:pt x="32" y="284"/>
                  </a:cubicBezTo>
                  <a:close/>
                  <a:moveTo>
                    <a:pt x="68" y="284"/>
                  </a:moveTo>
                  <a:cubicBezTo>
                    <a:pt x="68" y="285"/>
                    <a:pt x="69" y="285"/>
                    <a:pt x="69" y="285"/>
                  </a:cubicBezTo>
                  <a:cubicBezTo>
                    <a:pt x="69" y="286"/>
                    <a:pt x="70" y="286"/>
                    <a:pt x="70" y="286"/>
                  </a:cubicBezTo>
                  <a:cubicBezTo>
                    <a:pt x="69" y="285"/>
                    <a:pt x="69" y="285"/>
                    <a:pt x="68" y="284"/>
                  </a:cubicBezTo>
                  <a:close/>
                  <a:moveTo>
                    <a:pt x="79" y="284"/>
                  </a:moveTo>
                  <a:cubicBezTo>
                    <a:pt x="79" y="284"/>
                    <a:pt x="79" y="285"/>
                    <a:pt x="79" y="285"/>
                  </a:cubicBezTo>
                  <a:cubicBezTo>
                    <a:pt x="79" y="285"/>
                    <a:pt x="80" y="285"/>
                    <a:pt x="80" y="284"/>
                  </a:cubicBezTo>
                  <a:cubicBezTo>
                    <a:pt x="79" y="284"/>
                    <a:pt x="79" y="284"/>
                    <a:pt x="79" y="284"/>
                  </a:cubicBezTo>
                  <a:close/>
                  <a:moveTo>
                    <a:pt x="61" y="285"/>
                  </a:moveTo>
                  <a:cubicBezTo>
                    <a:pt x="61" y="286"/>
                    <a:pt x="62" y="286"/>
                    <a:pt x="63" y="286"/>
                  </a:cubicBezTo>
                  <a:cubicBezTo>
                    <a:pt x="63" y="286"/>
                    <a:pt x="63" y="287"/>
                    <a:pt x="63" y="287"/>
                  </a:cubicBezTo>
                  <a:cubicBezTo>
                    <a:pt x="62" y="287"/>
                    <a:pt x="61" y="287"/>
                    <a:pt x="61" y="287"/>
                  </a:cubicBezTo>
                  <a:cubicBezTo>
                    <a:pt x="61" y="286"/>
                    <a:pt x="61" y="286"/>
                    <a:pt x="61" y="286"/>
                  </a:cubicBezTo>
                  <a:cubicBezTo>
                    <a:pt x="61" y="286"/>
                    <a:pt x="61" y="285"/>
                    <a:pt x="61" y="285"/>
                  </a:cubicBezTo>
                  <a:close/>
                  <a:moveTo>
                    <a:pt x="128" y="285"/>
                  </a:moveTo>
                  <a:cubicBezTo>
                    <a:pt x="128" y="286"/>
                    <a:pt x="128" y="287"/>
                    <a:pt x="128" y="287"/>
                  </a:cubicBezTo>
                  <a:cubicBezTo>
                    <a:pt x="128" y="286"/>
                    <a:pt x="128" y="286"/>
                    <a:pt x="128" y="285"/>
                  </a:cubicBezTo>
                  <a:close/>
                  <a:moveTo>
                    <a:pt x="83" y="286"/>
                  </a:moveTo>
                  <a:cubicBezTo>
                    <a:pt x="83" y="287"/>
                    <a:pt x="82" y="288"/>
                    <a:pt x="81" y="288"/>
                  </a:cubicBezTo>
                  <a:cubicBezTo>
                    <a:pt x="81" y="289"/>
                    <a:pt x="81" y="289"/>
                    <a:pt x="81" y="290"/>
                  </a:cubicBezTo>
                  <a:cubicBezTo>
                    <a:pt x="82" y="290"/>
                    <a:pt x="82" y="290"/>
                    <a:pt x="83" y="290"/>
                  </a:cubicBezTo>
                  <a:cubicBezTo>
                    <a:pt x="83" y="289"/>
                    <a:pt x="84" y="287"/>
                    <a:pt x="84" y="287"/>
                  </a:cubicBezTo>
                  <a:cubicBezTo>
                    <a:pt x="84" y="287"/>
                    <a:pt x="84" y="287"/>
                    <a:pt x="83" y="286"/>
                  </a:cubicBezTo>
                  <a:close/>
                  <a:moveTo>
                    <a:pt x="73" y="287"/>
                  </a:moveTo>
                  <a:cubicBezTo>
                    <a:pt x="73" y="288"/>
                    <a:pt x="73" y="289"/>
                    <a:pt x="73" y="289"/>
                  </a:cubicBezTo>
                  <a:cubicBezTo>
                    <a:pt x="73" y="288"/>
                    <a:pt x="73" y="288"/>
                    <a:pt x="73" y="287"/>
                  </a:cubicBezTo>
                  <a:cubicBezTo>
                    <a:pt x="73" y="287"/>
                    <a:pt x="73" y="287"/>
                    <a:pt x="73" y="287"/>
                  </a:cubicBezTo>
                  <a:close/>
                  <a:moveTo>
                    <a:pt x="117" y="287"/>
                  </a:moveTo>
                  <a:cubicBezTo>
                    <a:pt x="119" y="288"/>
                    <a:pt x="120" y="288"/>
                    <a:pt x="122" y="288"/>
                  </a:cubicBezTo>
                  <a:cubicBezTo>
                    <a:pt x="122" y="288"/>
                    <a:pt x="122" y="289"/>
                    <a:pt x="122" y="289"/>
                  </a:cubicBezTo>
                  <a:cubicBezTo>
                    <a:pt x="122" y="289"/>
                    <a:pt x="122" y="289"/>
                    <a:pt x="122" y="289"/>
                  </a:cubicBezTo>
                  <a:cubicBezTo>
                    <a:pt x="122" y="289"/>
                    <a:pt x="122" y="289"/>
                    <a:pt x="122" y="289"/>
                  </a:cubicBezTo>
                  <a:cubicBezTo>
                    <a:pt x="122" y="289"/>
                    <a:pt x="122" y="289"/>
                    <a:pt x="122" y="289"/>
                  </a:cubicBezTo>
                  <a:cubicBezTo>
                    <a:pt x="122" y="289"/>
                    <a:pt x="122" y="289"/>
                    <a:pt x="122" y="290"/>
                  </a:cubicBezTo>
                  <a:cubicBezTo>
                    <a:pt x="120" y="290"/>
                    <a:pt x="118" y="290"/>
                    <a:pt x="116" y="290"/>
                  </a:cubicBezTo>
                  <a:cubicBezTo>
                    <a:pt x="116" y="289"/>
                    <a:pt x="116" y="289"/>
                    <a:pt x="116" y="289"/>
                  </a:cubicBezTo>
                  <a:cubicBezTo>
                    <a:pt x="116" y="289"/>
                    <a:pt x="116" y="289"/>
                    <a:pt x="116" y="289"/>
                  </a:cubicBezTo>
                  <a:cubicBezTo>
                    <a:pt x="116" y="289"/>
                    <a:pt x="116" y="288"/>
                    <a:pt x="116" y="288"/>
                  </a:cubicBezTo>
                  <a:cubicBezTo>
                    <a:pt x="117" y="288"/>
                    <a:pt x="117" y="288"/>
                    <a:pt x="117" y="287"/>
                  </a:cubicBezTo>
                  <a:close/>
                  <a:moveTo>
                    <a:pt x="133" y="287"/>
                  </a:moveTo>
                  <a:cubicBezTo>
                    <a:pt x="134" y="288"/>
                    <a:pt x="135" y="288"/>
                    <a:pt x="136" y="288"/>
                  </a:cubicBezTo>
                  <a:cubicBezTo>
                    <a:pt x="136" y="289"/>
                    <a:pt x="136" y="289"/>
                    <a:pt x="136" y="289"/>
                  </a:cubicBezTo>
                  <a:cubicBezTo>
                    <a:pt x="135" y="289"/>
                    <a:pt x="135" y="290"/>
                    <a:pt x="135" y="291"/>
                  </a:cubicBezTo>
                  <a:cubicBezTo>
                    <a:pt x="133" y="291"/>
                    <a:pt x="132" y="291"/>
                    <a:pt x="130" y="291"/>
                  </a:cubicBezTo>
                  <a:cubicBezTo>
                    <a:pt x="130" y="291"/>
                    <a:pt x="129" y="290"/>
                    <a:pt x="129" y="290"/>
                  </a:cubicBezTo>
                  <a:cubicBezTo>
                    <a:pt x="129" y="290"/>
                    <a:pt x="129" y="290"/>
                    <a:pt x="130" y="290"/>
                  </a:cubicBezTo>
                  <a:cubicBezTo>
                    <a:pt x="130" y="290"/>
                    <a:pt x="130" y="290"/>
                    <a:pt x="130" y="290"/>
                  </a:cubicBezTo>
                  <a:cubicBezTo>
                    <a:pt x="130" y="290"/>
                    <a:pt x="132" y="289"/>
                    <a:pt x="132" y="290"/>
                  </a:cubicBezTo>
                  <a:cubicBezTo>
                    <a:pt x="132" y="290"/>
                    <a:pt x="133" y="290"/>
                    <a:pt x="133" y="290"/>
                  </a:cubicBezTo>
                  <a:cubicBezTo>
                    <a:pt x="132" y="289"/>
                    <a:pt x="132" y="289"/>
                    <a:pt x="132" y="289"/>
                  </a:cubicBezTo>
                  <a:cubicBezTo>
                    <a:pt x="133" y="288"/>
                    <a:pt x="133" y="288"/>
                    <a:pt x="133" y="287"/>
                  </a:cubicBezTo>
                  <a:close/>
                  <a:moveTo>
                    <a:pt x="65" y="289"/>
                  </a:moveTo>
                  <a:cubicBezTo>
                    <a:pt x="66" y="289"/>
                    <a:pt x="66" y="290"/>
                    <a:pt x="66" y="290"/>
                  </a:cubicBezTo>
                  <a:cubicBezTo>
                    <a:pt x="66" y="290"/>
                    <a:pt x="66" y="290"/>
                    <a:pt x="65" y="290"/>
                  </a:cubicBezTo>
                  <a:cubicBezTo>
                    <a:pt x="65" y="290"/>
                    <a:pt x="65" y="290"/>
                    <a:pt x="65" y="290"/>
                  </a:cubicBezTo>
                  <a:cubicBezTo>
                    <a:pt x="65" y="290"/>
                    <a:pt x="65" y="290"/>
                    <a:pt x="65" y="289"/>
                  </a:cubicBezTo>
                  <a:cubicBezTo>
                    <a:pt x="65" y="289"/>
                    <a:pt x="65" y="289"/>
                    <a:pt x="65" y="289"/>
                  </a:cubicBezTo>
                  <a:close/>
                  <a:moveTo>
                    <a:pt x="36" y="290"/>
                  </a:moveTo>
                  <a:cubicBezTo>
                    <a:pt x="36" y="290"/>
                    <a:pt x="37" y="290"/>
                    <a:pt x="37" y="290"/>
                  </a:cubicBezTo>
                  <a:cubicBezTo>
                    <a:pt x="37" y="290"/>
                    <a:pt x="37" y="290"/>
                    <a:pt x="36" y="290"/>
                  </a:cubicBezTo>
                  <a:cubicBezTo>
                    <a:pt x="36" y="290"/>
                    <a:pt x="36" y="290"/>
                    <a:pt x="36" y="290"/>
                  </a:cubicBezTo>
                  <a:close/>
                  <a:moveTo>
                    <a:pt x="102" y="290"/>
                  </a:moveTo>
                  <a:cubicBezTo>
                    <a:pt x="103" y="290"/>
                    <a:pt x="103" y="290"/>
                    <a:pt x="103" y="290"/>
                  </a:cubicBezTo>
                  <a:cubicBezTo>
                    <a:pt x="103" y="290"/>
                    <a:pt x="103" y="290"/>
                    <a:pt x="102" y="290"/>
                  </a:cubicBezTo>
                  <a:cubicBezTo>
                    <a:pt x="102" y="290"/>
                    <a:pt x="102" y="290"/>
                    <a:pt x="102" y="290"/>
                  </a:cubicBezTo>
                  <a:close/>
                  <a:moveTo>
                    <a:pt x="72" y="290"/>
                  </a:moveTo>
                  <a:cubicBezTo>
                    <a:pt x="72" y="290"/>
                    <a:pt x="72" y="291"/>
                    <a:pt x="72" y="291"/>
                  </a:cubicBezTo>
                  <a:cubicBezTo>
                    <a:pt x="73" y="291"/>
                    <a:pt x="73" y="291"/>
                    <a:pt x="73" y="290"/>
                  </a:cubicBezTo>
                  <a:cubicBezTo>
                    <a:pt x="73" y="290"/>
                    <a:pt x="73" y="290"/>
                    <a:pt x="72" y="290"/>
                  </a:cubicBezTo>
                  <a:close/>
                  <a:moveTo>
                    <a:pt x="137" y="290"/>
                  </a:moveTo>
                  <a:cubicBezTo>
                    <a:pt x="137" y="290"/>
                    <a:pt x="137" y="290"/>
                    <a:pt x="137" y="290"/>
                  </a:cubicBezTo>
                  <a:cubicBezTo>
                    <a:pt x="137" y="290"/>
                    <a:pt x="137" y="290"/>
                    <a:pt x="137" y="290"/>
                  </a:cubicBezTo>
                  <a:close/>
                  <a:moveTo>
                    <a:pt x="118" y="291"/>
                  </a:moveTo>
                  <a:cubicBezTo>
                    <a:pt x="120" y="291"/>
                    <a:pt x="124" y="291"/>
                    <a:pt x="124" y="294"/>
                  </a:cubicBezTo>
                  <a:cubicBezTo>
                    <a:pt x="123" y="294"/>
                    <a:pt x="121" y="293"/>
                    <a:pt x="120" y="293"/>
                  </a:cubicBezTo>
                  <a:cubicBezTo>
                    <a:pt x="119" y="293"/>
                    <a:pt x="118" y="293"/>
                    <a:pt x="117" y="293"/>
                  </a:cubicBezTo>
                  <a:cubicBezTo>
                    <a:pt x="117" y="293"/>
                    <a:pt x="117" y="293"/>
                    <a:pt x="117" y="293"/>
                  </a:cubicBezTo>
                  <a:cubicBezTo>
                    <a:pt x="117" y="293"/>
                    <a:pt x="117" y="293"/>
                    <a:pt x="117" y="293"/>
                  </a:cubicBezTo>
                  <a:cubicBezTo>
                    <a:pt x="117" y="293"/>
                    <a:pt x="117" y="292"/>
                    <a:pt x="117" y="292"/>
                  </a:cubicBezTo>
                  <a:cubicBezTo>
                    <a:pt x="117" y="292"/>
                    <a:pt x="118" y="292"/>
                    <a:pt x="118" y="291"/>
                  </a:cubicBezTo>
                  <a:close/>
                  <a:moveTo>
                    <a:pt x="67" y="292"/>
                  </a:moveTo>
                  <a:cubicBezTo>
                    <a:pt x="66" y="292"/>
                    <a:pt x="67" y="291"/>
                    <a:pt x="67" y="292"/>
                  </a:cubicBezTo>
                  <a:cubicBezTo>
                    <a:pt x="67" y="292"/>
                    <a:pt x="67" y="292"/>
                    <a:pt x="67" y="292"/>
                  </a:cubicBezTo>
                  <a:close/>
                  <a:moveTo>
                    <a:pt x="25" y="293"/>
                  </a:moveTo>
                  <a:cubicBezTo>
                    <a:pt x="25" y="293"/>
                    <a:pt x="25" y="294"/>
                    <a:pt x="25" y="293"/>
                  </a:cubicBezTo>
                  <a:cubicBezTo>
                    <a:pt x="25" y="293"/>
                    <a:pt x="25" y="293"/>
                    <a:pt x="25" y="293"/>
                  </a:cubicBezTo>
                  <a:close/>
                  <a:moveTo>
                    <a:pt x="94" y="293"/>
                  </a:moveTo>
                  <a:cubicBezTo>
                    <a:pt x="95" y="293"/>
                    <a:pt x="101" y="294"/>
                    <a:pt x="101" y="294"/>
                  </a:cubicBezTo>
                  <a:cubicBezTo>
                    <a:pt x="101" y="294"/>
                    <a:pt x="101" y="294"/>
                    <a:pt x="102" y="294"/>
                  </a:cubicBezTo>
                  <a:cubicBezTo>
                    <a:pt x="102" y="294"/>
                    <a:pt x="102" y="295"/>
                    <a:pt x="102" y="295"/>
                  </a:cubicBezTo>
                  <a:cubicBezTo>
                    <a:pt x="101" y="295"/>
                    <a:pt x="101" y="295"/>
                    <a:pt x="101" y="295"/>
                  </a:cubicBezTo>
                  <a:cubicBezTo>
                    <a:pt x="101" y="295"/>
                    <a:pt x="101" y="295"/>
                    <a:pt x="101" y="295"/>
                  </a:cubicBezTo>
                  <a:cubicBezTo>
                    <a:pt x="101" y="295"/>
                    <a:pt x="101" y="295"/>
                    <a:pt x="101" y="295"/>
                  </a:cubicBezTo>
                  <a:cubicBezTo>
                    <a:pt x="100" y="295"/>
                    <a:pt x="93" y="294"/>
                    <a:pt x="93" y="293"/>
                  </a:cubicBezTo>
                  <a:cubicBezTo>
                    <a:pt x="93" y="293"/>
                    <a:pt x="94" y="293"/>
                    <a:pt x="94" y="293"/>
                  </a:cubicBezTo>
                  <a:close/>
                  <a:moveTo>
                    <a:pt x="55" y="293"/>
                  </a:moveTo>
                  <a:cubicBezTo>
                    <a:pt x="55" y="293"/>
                    <a:pt x="55" y="293"/>
                    <a:pt x="55" y="294"/>
                  </a:cubicBezTo>
                  <a:cubicBezTo>
                    <a:pt x="55" y="294"/>
                    <a:pt x="54" y="293"/>
                    <a:pt x="55" y="293"/>
                  </a:cubicBezTo>
                  <a:cubicBezTo>
                    <a:pt x="55" y="293"/>
                    <a:pt x="55" y="293"/>
                    <a:pt x="55" y="293"/>
                  </a:cubicBezTo>
                  <a:close/>
                  <a:moveTo>
                    <a:pt x="131" y="293"/>
                  </a:moveTo>
                  <a:cubicBezTo>
                    <a:pt x="133" y="294"/>
                    <a:pt x="135" y="294"/>
                    <a:pt x="137" y="294"/>
                  </a:cubicBezTo>
                  <a:cubicBezTo>
                    <a:pt x="136" y="294"/>
                    <a:pt x="135" y="296"/>
                    <a:pt x="135" y="296"/>
                  </a:cubicBezTo>
                  <a:cubicBezTo>
                    <a:pt x="135" y="296"/>
                    <a:pt x="134" y="296"/>
                    <a:pt x="134" y="296"/>
                  </a:cubicBezTo>
                  <a:cubicBezTo>
                    <a:pt x="132" y="294"/>
                    <a:pt x="130" y="298"/>
                    <a:pt x="128" y="298"/>
                  </a:cubicBezTo>
                  <a:cubicBezTo>
                    <a:pt x="128" y="298"/>
                    <a:pt x="128" y="298"/>
                    <a:pt x="128" y="297"/>
                  </a:cubicBezTo>
                  <a:cubicBezTo>
                    <a:pt x="129" y="297"/>
                    <a:pt x="130" y="296"/>
                    <a:pt x="131" y="296"/>
                  </a:cubicBezTo>
                  <a:cubicBezTo>
                    <a:pt x="130" y="295"/>
                    <a:pt x="130" y="295"/>
                    <a:pt x="130" y="294"/>
                  </a:cubicBezTo>
                  <a:cubicBezTo>
                    <a:pt x="130" y="294"/>
                    <a:pt x="131" y="294"/>
                    <a:pt x="131" y="293"/>
                  </a:cubicBezTo>
                  <a:close/>
                  <a:moveTo>
                    <a:pt x="48" y="294"/>
                  </a:moveTo>
                  <a:cubicBezTo>
                    <a:pt x="49" y="294"/>
                    <a:pt x="49" y="294"/>
                    <a:pt x="50" y="294"/>
                  </a:cubicBezTo>
                  <a:cubicBezTo>
                    <a:pt x="50" y="294"/>
                    <a:pt x="50" y="295"/>
                    <a:pt x="50" y="295"/>
                  </a:cubicBezTo>
                  <a:cubicBezTo>
                    <a:pt x="50" y="295"/>
                    <a:pt x="50" y="295"/>
                    <a:pt x="49" y="295"/>
                  </a:cubicBezTo>
                  <a:cubicBezTo>
                    <a:pt x="49" y="295"/>
                    <a:pt x="49" y="295"/>
                    <a:pt x="48" y="295"/>
                  </a:cubicBezTo>
                  <a:cubicBezTo>
                    <a:pt x="48" y="295"/>
                    <a:pt x="48" y="296"/>
                    <a:pt x="48" y="295"/>
                  </a:cubicBezTo>
                  <a:cubicBezTo>
                    <a:pt x="47" y="295"/>
                    <a:pt x="47" y="295"/>
                    <a:pt x="47" y="295"/>
                  </a:cubicBezTo>
                  <a:cubicBezTo>
                    <a:pt x="47" y="295"/>
                    <a:pt x="47" y="295"/>
                    <a:pt x="47" y="294"/>
                  </a:cubicBezTo>
                  <a:cubicBezTo>
                    <a:pt x="48" y="294"/>
                    <a:pt x="48" y="294"/>
                    <a:pt x="48" y="294"/>
                  </a:cubicBezTo>
                  <a:close/>
                  <a:moveTo>
                    <a:pt x="17" y="294"/>
                  </a:moveTo>
                  <a:cubicBezTo>
                    <a:pt x="19" y="295"/>
                    <a:pt x="24" y="295"/>
                    <a:pt x="24" y="298"/>
                  </a:cubicBezTo>
                  <a:cubicBezTo>
                    <a:pt x="22" y="298"/>
                    <a:pt x="19" y="299"/>
                    <a:pt x="17" y="299"/>
                  </a:cubicBezTo>
                  <a:cubicBezTo>
                    <a:pt x="17" y="299"/>
                    <a:pt x="17" y="298"/>
                    <a:pt x="17" y="298"/>
                  </a:cubicBezTo>
                  <a:cubicBezTo>
                    <a:pt x="16" y="297"/>
                    <a:pt x="15" y="297"/>
                    <a:pt x="15" y="296"/>
                  </a:cubicBezTo>
                  <a:cubicBezTo>
                    <a:pt x="16" y="296"/>
                    <a:pt x="17" y="295"/>
                    <a:pt x="17" y="294"/>
                  </a:cubicBezTo>
                  <a:close/>
                  <a:moveTo>
                    <a:pt x="61" y="295"/>
                  </a:moveTo>
                  <a:cubicBezTo>
                    <a:pt x="62" y="295"/>
                    <a:pt x="62" y="295"/>
                    <a:pt x="63" y="296"/>
                  </a:cubicBezTo>
                  <a:cubicBezTo>
                    <a:pt x="63" y="296"/>
                    <a:pt x="63" y="296"/>
                    <a:pt x="63" y="296"/>
                  </a:cubicBezTo>
                  <a:cubicBezTo>
                    <a:pt x="62" y="296"/>
                    <a:pt x="62" y="296"/>
                    <a:pt x="61" y="295"/>
                  </a:cubicBezTo>
                  <a:close/>
                  <a:moveTo>
                    <a:pt x="64" y="295"/>
                  </a:moveTo>
                  <a:cubicBezTo>
                    <a:pt x="65" y="295"/>
                    <a:pt x="66" y="295"/>
                    <a:pt x="66" y="296"/>
                  </a:cubicBezTo>
                  <a:cubicBezTo>
                    <a:pt x="66" y="296"/>
                    <a:pt x="65" y="296"/>
                    <a:pt x="65" y="296"/>
                  </a:cubicBezTo>
                  <a:cubicBezTo>
                    <a:pt x="65" y="296"/>
                    <a:pt x="65" y="297"/>
                    <a:pt x="65" y="297"/>
                  </a:cubicBezTo>
                  <a:cubicBezTo>
                    <a:pt x="65" y="296"/>
                    <a:pt x="64" y="296"/>
                    <a:pt x="64" y="295"/>
                  </a:cubicBezTo>
                  <a:close/>
                  <a:moveTo>
                    <a:pt x="67" y="295"/>
                  </a:moveTo>
                  <a:cubicBezTo>
                    <a:pt x="67" y="295"/>
                    <a:pt x="68" y="295"/>
                    <a:pt x="68" y="295"/>
                  </a:cubicBezTo>
                  <a:cubicBezTo>
                    <a:pt x="68" y="296"/>
                    <a:pt x="68" y="296"/>
                    <a:pt x="67" y="296"/>
                  </a:cubicBezTo>
                  <a:cubicBezTo>
                    <a:pt x="67" y="296"/>
                    <a:pt x="67" y="295"/>
                    <a:pt x="67" y="295"/>
                  </a:cubicBezTo>
                  <a:close/>
                  <a:moveTo>
                    <a:pt x="51" y="296"/>
                  </a:moveTo>
                  <a:cubicBezTo>
                    <a:pt x="52" y="296"/>
                    <a:pt x="53" y="296"/>
                    <a:pt x="53" y="296"/>
                  </a:cubicBezTo>
                  <a:cubicBezTo>
                    <a:pt x="53" y="296"/>
                    <a:pt x="52" y="296"/>
                    <a:pt x="51" y="296"/>
                  </a:cubicBezTo>
                  <a:cubicBezTo>
                    <a:pt x="51" y="296"/>
                    <a:pt x="51" y="296"/>
                    <a:pt x="51" y="296"/>
                  </a:cubicBezTo>
                  <a:close/>
                  <a:moveTo>
                    <a:pt x="55" y="296"/>
                  </a:moveTo>
                  <a:cubicBezTo>
                    <a:pt x="55" y="296"/>
                    <a:pt x="55" y="296"/>
                    <a:pt x="55" y="296"/>
                  </a:cubicBezTo>
                  <a:cubicBezTo>
                    <a:pt x="55" y="296"/>
                    <a:pt x="55" y="296"/>
                    <a:pt x="55" y="296"/>
                  </a:cubicBezTo>
                  <a:close/>
                  <a:moveTo>
                    <a:pt x="121" y="296"/>
                  </a:moveTo>
                  <a:cubicBezTo>
                    <a:pt x="121" y="296"/>
                    <a:pt x="121" y="296"/>
                    <a:pt x="121" y="296"/>
                  </a:cubicBezTo>
                  <a:cubicBezTo>
                    <a:pt x="121" y="296"/>
                    <a:pt x="121" y="296"/>
                    <a:pt x="121" y="296"/>
                  </a:cubicBezTo>
                  <a:close/>
                  <a:moveTo>
                    <a:pt x="122" y="296"/>
                  </a:moveTo>
                  <a:cubicBezTo>
                    <a:pt x="123" y="297"/>
                    <a:pt x="124" y="297"/>
                    <a:pt x="124" y="298"/>
                  </a:cubicBezTo>
                  <a:cubicBezTo>
                    <a:pt x="123" y="298"/>
                    <a:pt x="123" y="298"/>
                    <a:pt x="123" y="298"/>
                  </a:cubicBezTo>
                  <a:cubicBezTo>
                    <a:pt x="123" y="298"/>
                    <a:pt x="123" y="298"/>
                    <a:pt x="122" y="298"/>
                  </a:cubicBezTo>
                  <a:cubicBezTo>
                    <a:pt x="122" y="297"/>
                    <a:pt x="122" y="297"/>
                    <a:pt x="122" y="296"/>
                  </a:cubicBezTo>
                  <a:close/>
                  <a:moveTo>
                    <a:pt x="19" y="297"/>
                  </a:moveTo>
                  <a:cubicBezTo>
                    <a:pt x="20" y="298"/>
                    <a:pt x="20" y="298"/>
                    <a:pt x="21" y="298"/>
                  </a:cubicBezTo>
                  <a:cubicBezTo>
                    <a:pt x="20" y="298"/>
                    <a:pt x="20" y="297"/>
                    <a:pt x="19" y="297"/>
                  </a:cubicBezTo>
                  <a:close/>
                  <a:moveTo>
                    <a:pt x="78" y="298"/>
                  </a:moveTo>
                  <a:cubicBezTo>
                    <a:pt x="81" y="298"/>
                    <a:pt x="87" y="298"/>
                    <a:pt x="90" y="298"/>
                  </a:cubicBezTo>
                  <a:cubicBezTo>
                    <a:pt x="90" y="299"/>
                    <a:pt x="90" y="299"/>
                    <a:pt x="90" y="299"/>
                  </a:cubicBezTo>
                  <a:cubicBezTo>
                    <a:pt x="90" y="299"/>
                    <a:pt x="90" y="299"/>
                    <a:pt x="90" y="299"/>
                  </a:cubicBezTo>
                  <a:cubicBezTo>
                    <a:pt x="90" y="299"/>
                    <a:pt x="90" y="299"/>
                    <a:pt x="90" y="299"/>
                  </a:cubicBezTo>
                  <a:cubicBezTo>
                    <a:pt x="85" y="301"/>
                    <a:pt x="79" y="299"/>
                    <a:pt x="74" y="299"/>
                  </a:cubicBezTo>
                  <a:cubicBezTo>
                    <a:pt x="74" y="299"/>
                    <a:pt x="74" y="300"/>
                    <a:pt x="74" y="299"/>
                  </a:cubicBezTo>
                  <a:cubicBezTo>
                    <a:pt x="74" y="299"/>
                    <a:pt x="74" y="299"/>
                    <a:pt x="73" y="299"/>
                  </a:cubicBezTo>
                  <a:cubicBezTo>
                    <a:pt x="73" y="299"/>
                    <a:pt x="73" y="299"/>
                    <a:pt x="73" y="298"/>
                  </a:cubicBezTo>
                  <a:cubicBezTo>
                    <a:pt x="74" y="298"/>
                    <a:pt x="74" y="299"/>
                    <a:pt x="74" y="298"/>
                  </a:cubicBezTo>
                  <a:cubicBezTo>
                    <a:pt x="75" y="298"/>
                    <a:pt x="77" y="299"/>
                    <a:pt x="77" y="298"/>
                  </a:cubicBezTo>
                  <a:cubicBezTo>
                    <a:pt x="78" y="298"/>
                    <a:pt x="78" y="298"/>
                    <a:pt x="78" y="298"/>
                  </a:cubicBezTo>
                  <a:close/>
                  <a:moveTo>
                    <a:pt x="119" y="298"/>
                  </a:moveTo>
                  <a:cubicBezTo>
                    <a:pt x="120" y="298"/>
                    <a:pt x="121" y="299"/>
                    <a:pt x="122" y="299"/>
                  </a:cubicBezTo>
                  <a:cubicBezTo>
                    <a:pt x="122" y="299"/>
                    <a:pt x="122" y="299"/>
                    <a:pt x="122" y="299"/>
                  </a:cubicBezTo>
                  <a:cubicBezTo>
                    <a:pt x="121" y="299"/>
                    <a:pt x="118" y="300"/>
                    <a:pt x="118" y="299"/>
                  </a:cubicBezTo>
                  <a:cubicBezTo>
                    <a:pt x="118" y="299"/>
                    <a:pt x="117" y="299"/>
                    <a:pt x="117" y="299"/>
                  </a:cubicBezTo>
                  <a:cubicBezTo>
                    <a:pt x="117" y="298"/>
                    <a:pt x="117" y="298"/>
                    <a:pt x="118" y="298"/>
                  </a:cubicBezTo>
                  <a:cubicBezTo>
                    <a:pt x="118" y="298"/>
                    <a:pt x="119" y="298"/>
                    <a:pt x="119" y="298"/>
                  </a:cubicBezTo>
                  <a:close/>
                  <a:moveTo>
                    <a:pt x="68" y="298"/>
                  </a:moveTo>
                  <a:cubicBezTo>
                    <a:pt x="69" y="298"/>
                    <a:pt x="72" y="298"/>
                    <a:pt x="72" y="298"/>
                  </a:cubicBezTo>
                  <a:cubicBezTo>
                    <a:pt x="72" y="298"/>
                    <a:pt x="72" y="298"/>
                    <a:pt x="72" y="298"/>
                  </a:cubicBezTo>
                  <a:cubicBezTo>
                    <a:pt x="72" y="299"/>
                    <a:pt x="72" y="299"/>
                    <a:pt x="72" y="299"/>
                  </a:cubicBezTo>
                  <a:cubicBezTo>
                    <a:pt x="71" y="300"/>
                    <a:pt x="69" y="300"/>
                    <a:pt x="67" y="300"/>
                  </a:cubicBezTo>
                  <a:cubicBezTo>
                    <a:pt x="67" y="299"/>
                    <a:pt x="67" y="299"/>
                    <a:pt x="67" y="298"/>
                  </a:cubicBezTo>
                  <a:cubicBezTo>
                    <a:pt x="68" y="298"/>
                    <a:pt x="68" y="298"/>
                    <a:pt x="68" y="298"/>
                  </a:cubicBezTo>
                  <a:close/>
                  <a:moveTo>
                    <a:pt x="98" y="298"/>
                  </a:moveTo>
                  <a:cubicBezTo>
                    <a:pt x="99" y="298"/>
                    <a:pt x="103" y="299"/>
                    <a:pt x="103" y="298"/>
                  </a:cubicBezTo>
                  <a:cubicBezTo>
                    <a:pt x="103" y="298"/>
                    <a:pt x="103" y="298"/>
                    <a:pt x="103" y="298"/>
                  </a:cubicBezTo>
                  <a:cubicBezTo>
                    <a:pt x="103" y="298"/>
                    <a:pt x="103" y="298"/>
                    <a:pt x="103" y="298"/>
                  </a:cubicBezTo>
                  <a:cubicBezTo>
                    <a:pt x="104" y="298"/>
                    <a:pt x="104" y="298"/>
                    <a:pt x="105" y="298"/>
                  </a:cubicBezTo>
                  <a:cubicBezTo>
                    <a:pt x="105" y="298"/>
                    <a:pt x="105" y="298"/>
                    <a:pt x="105" y="298"/>
                  </a:cubicBezTo>
                  <a:cubicBezTo>
                    <a:pt x="105" y="298"/>
                    <a:pt x="105" y="298"/>
                    <a:pt x="105" y="298"/>
                  </a:cubicBezTo>
                  <a:cubicBezTo>
                    <a:pt x="105" y="299"/>
                    <a:pt x="105" y="299"/>
                    <a:pt x="105" y="299"/>
                  </a:cubicBezTo>
                  <a:cubicBezTo>
                    <a:pt x="105" y="299"/>
                    <a:pt x="105" y="299"/>
                    <a:pt x="105" y="299"/>
                  </a:cubicBezTo>
                  <a:cubicBezTo>
                    <a:pt x="105" y="300"/>
                    <a:pt x="105" y="300"/>
                    <a:pt x="105" y="300"/>
                  </a:cubicBezTo>
                  <a:cubicBezTo>
                    <a:pt x="102" y="300"/>
                    <a:pt x="99" y="300"/>
                    <a:pt x="96" y="300"/>
                  </a:cubicBezTo>
                  <a:cubicBezTo>
                    <a:pt x="96" y="300"/>
                    <a:pt x="96" y="300"/>
                    <a:pt x="96" y="299"/>
                  </a:cubicBezTo>
                  <a:cubicBezTo>
                    <a:pt x="96" y="299"/>
                    <a:pt x="96" y="299"/>
                    <a:pt x="96" y="299"/>
                  </a:cubicBezTo>
                  <a:cubicBezTo>
                    <a:pt x="96" y="299"/>
                    <a:pt x="96" y="299"/>
                    <a:pt x="96" y="299"/>
                  </a:cubicBezTo>
                  <a:cubicBezTo>
                    <a:pt x="96" y="299"/>
                    <a:pt x="97" y="299"/>
                    <a:pt x="97" y="298"/>
                  </a:cubicBezTo>
                  <a:cubicBezTo>
                    <a:pt x="97" y="299"/>
                    <a:pt x="97" y="299"/>
                    <a:pt x="97" y="299"/>
                  </a:cubicBezTo>
                  <a:cubicBezTo>
                    <a:pt x="97" y="299"/>
                    <a:pt x="98" y="299"/>
                    <a:pt x="98" y="299"/>
                  </a:cubicBezTo>
                  <a:cubicBezTo>
                    <a:pt x="98" y="299"/>
                    <a:pt x="98" y="299"/>
                    <a:pt x="98" y="298"/>
                  </a:cubicBezTo>
                  <a:cubicBezTo>
                    <a:pt x="98" y="298"/>
                    <a:pt x="98" y="298"/>
                    <a:pt x="98" y="298"/>
                  </a:cubicBezTo>
                  <a:cubicBezTo>
                    <a:pt x="98" y="298"/>
                    <a:pt x="98" y="298"/>
                    <a:pt x="98" y="298"/>
                  </a:cubicBezTo>
                  <a:close/>
                  <a:moveTo>
                    <a:pt x="110" y="298"/>
                  </a:moveTo>
                  <a:cubicBezTo>
                    <a:pt x="110" y="298"/>
                    <a:pt x="110" y="298"/>
                    <a:pt x="111" y="298"/>
                  </a:cubicBezTo>
                  <a:cubicBezTo>
                    <a:pt x="111" y="299"/>
                    <a:pt x="111" y="299"/>
                    <a:pt x="111" y="299"/>
                  </a:cubicBezTo>
                  <a:cubicBezTo>
                    <a:pt x="111" y="299"/>
                    <a:pt x="111" y="299"/>
                    <a:pt x="110" y="299"/>
                  </a:cubicBezTo>
                  <a:cubicBezTo>
                    <a:pt x="110" y="300"/>
                    <a:pt x="110" y="300"/>
                    <a:pt x="110" y="300"/>
                  </a:cubicBezTo>
                  <a:cubicBezTo>
                    <a:pt x="110" y="300"/>
                    <a:pt x="110" y="300"/>
                    <a:pt x="110" y="300"/>
                  </a:cubicBezTo>
                  <a:cubicBezTo>
                    <a:pt x="110" y="300"/>
                    <a:pt x="110" y="300"/>
                    <a:pt x="110" y="299"/>
                  </a:cubicBezTo>
                  <a:cubicBezTo>
                    <a:pt x="109" y="299"/>
                    <a:pt x="109" y="299"/>
                    <a:pt x="109" y="298"/>
                  </a:cubicBezTo>
                  <a:cubicBezTo>
                    <a:pt x="109" y="298"/>
                    <a:pt x="109" y="298"/>
                    <a:pt x="110" y="298"/>
                  </a:cubicBezTo>
                  <a:close/>
                  <a:moveTo>
                    <a:pt x="51" y="298"/>
                  </a:moveTo>
                  <a:cubicBezTo>
                    <a:pt x="51" y="298"/>
                    <a:pt x="51" y="298"/>
                    <a:pt x="52" y="298"/>
                  </a:cubicBezTo>
                  <a:cubicBezTo>
                    <a:pt x="51" y="299"/>
                    <a:pt x="51" y="299"/>
                    <a:pt x="51" y="299"/>
                  </a:cubicBezTo>
                  <a:cubicBezTo>
                    <a:pt x="51" y="299"/>
                    <a:pt x="51" y="299"/>
                    <a:pt x="51" y="298"/>
                  </a:cubicBezTo>
                  <a:close/>
                  <a:moveTo>
                    <a:pt x="59" y="298"/>
                  </a:moveTo>
                  <a:cubicBezTo>
                    <a:pt x="60" y="298"/>
                    <a:pt x="60" y="298"/>
                    <a:pt x="61" y="298"/>
                  </a:cubicBezTo>
                  <a:cubicBezTo>
                    <a:pt x="61" y="299"/>
                    <a:pt x="61" y="299"/>
                    <a:pt x="60" y="299"/>
                  </a:cubicBezTo>
                  <a:cubicBezTo>
                    <a:pt x="60" y="300"/>
                    <a:pt x="60" y="300"/>
                    <a:pt x="60" y="300"/>
                  </a:cubicBezTo>
                  <a:cubicBezTo>
                    <a:pt x="60" y="299"/>
                    <a:pt x="60" y="299"/>
                    <a:pt x="59" y="298"/>
                  </a:cubicBezTo>
                  <a:close/>
                  <a:moveTo>
                    <a:pt x="64" y="298"/>
                  </a:moveTo>
                  <a:cubicBezTo>
                    <a:pt x="65" y="298"/>
                    <a:pt x="65" y="298"/>
                    <a:pt x="65" y="298"/>
                  </a:cubicBezTo>
                  <a:cubicBezTo>
                    <a:pt x="65" y="299"/>
                    <a:pt x="65" y="299"/>
                    <a:pt x="64" y="299"/>
                  </a:cubicBezTo>
                  <a:cubicBezTo>
                    <a:pt x="64" y="299"/>
                    <a:pt x="64" y="299"/>
                    <a:pt x="64" y="298"/>
                  </a:cubicBezTo>
                  <a:close/>
                  <a:moveTo>
                    <a:pt x="114" y="298"/>
                  </a:moveTo>
                  <a:cubicBezTo>
                    <a:pt x="114" y="298"/>
                    <a:pt x="114" y="298"/>
                    <a:pt x="115" y="298"/>
                  </a:cubicBezTo>
                  <a:cubicBezTo>
                    <a:pt x="115" y="299"/>
                    <a:pt x="115" y="299"/>
                    <a:pt x="115" y="299"/>
                  </a:cubicBezTo>
                  <a:cubicBezTo>
                    <a:pt x="115" y="299"/>
                    <a:pt x="114" y="299"/>
                    <a:pt x="114" y="299"/>
                  </a:cubicBezTo>
                  <a:cubicBezTo>
                    <a:pt x="114" y="299"/>
                    <a:pt x="114" y="299"/>
                    <a:pt x="114" y="298"/>
                  </a:cubicBezTo>
                  <a:close/>
                  <a:moveTo>
                    <a:pt x="55" y="299"/>
                  </a:moveTo>
                  <a:cubicBezTo>
                    <a:pt x="55" y="299"/>
                    <a:pt x="55" y="299"/>
                    <a:pt x="56" y="299"/>
                  </a:cubicBezTo>
                  <a:cubicBezTo>
                    <a:pt x="55" y="299"/>
                    <a:pt x="55" y="299"/>
                    <a:pt x="55" y="299"/>
                  </a:cubicBezTo>
                  <a:close/>
                  <a:moveTo>
                    <a:pt x="42" y="300"/>
                  </a:moveTo>
                  <a:cubicBezTo>
                    <a:pt x="43" y="301"/>
                    <a:pt x="44" y="302"/>
                    <a:pt x="47" y="302"/>
                  </a:cubicBezTo>
                  <a:cubicBezTo>
                    <a:pt x="49" y="301"/>
                    <a:pt x="51" y="301"/>
                    <a:pt x="53" y="301"/>
                  </a:cubicBezTo>
                  <a:cubicBezTo>
                    <a:pt x="58" y="301"/>
                    <a:pt x="64" y="301"/>
                    <a:pt x="70" y="301"/>
                  </a:cubicBezTo>
                  <a:cubicBezTo>
                    <a:pt x="72" y="301"/>
                    <a:pt x="74" y="301"/>
                    <a:pt x="77" y="302"/>
                  </a:cubicBezTo>
                  <a:cubicBezTo>
                    <a:pt x="80" y="300"/>
                    <a:pt x="85" y="302"/>
                    <a:pt x="88" y="302"/>
                  </a:cubicBezTo>
                  <a:cubicBezTo>
                    <a:pt x="89" y="302"/>
                    <a:pt x="90" y="302"/>
                    <a:pt x="90" y="302"/>
                  </a:cubicBezTo>
                  <a:cubicBezTo>
                    <a:pt x="90" y="302"/>
                    <a:pt x="91" y="302"/>
                    <a:pt x="90" y="302"/>
                  </a:cubicBezTo>
                  <a:cubicBezTo>
                    <a:pt x="90" y="303"/>
                    <a:pt x="90" y="303"/>
                    <a:pt x="90" y="303"/>
                  </a:cubicBezTo>
                  <a:cubicBezTo>
                    <a:pt x="88" y="303"/>
                    <a:pt x="86" y="303"/>
                    <a:pt x="84" y="303"/>
                  </a:cubicBezTo>
                  <a:cubicBezTo>
                    <a:pt x="82" y="303"/>
                    <a:pt x="80" y="304"/>
                    <a:pt x="78" y="304"/>
                  </a:cubicBezTo>
                  <a:cubicBezTo>
                    <a:pt x="76" y="304"/>
                    <a:pt x="74" y="303"/>
                    <a:pt x="71" y="303"/>
                  </a:cubicBezTo>
                  <a:cubicBezTo>
                    <a:pt x="71" y="303"/>
                    <a:pt x="71" y="304"/>
                    <a:pt x="71" y="304"/>
                  </a:cubicBezTo>
                  <a:cubicBezTo>
                    <a:pt x="72" y="304"/>
                    <a:pt x="72" y="305"/>
                    <a:pt x="72" y="305"/>
                  </a:cubicBezTo>
                  <a:cubicBezTo>
                    <a:pt x="72" y="305"/>
                    <a:pt x="72" y="305"/>
                    <a:pt x="72" y="305"/>
                  </a:cubicBezTo>
                  <a:cubicBezTo>
                    <a:pt x="72" y="305"/>
                    <a:pt x="72" y="306"/>
                    <a:pt x="72" y="306"/>
                  </a:cubicBezTo>
                  <a:cubicBezTo>
                    <a:pt x="71" y="305"/>
                    <a:pt x="70" y="304"/>
                    <a:pt x="69" y="304"/>
                  </a:cubicBezTo>
                  <a:cubicBezTo>
                    <a:pt x="69" y="304"/>
                    <a:pt x="69" y="305"/>
                    <a:pt x="68" y="305"/>
                  </a:cubicBezTo>
                  <a:cubicBezTo>
                    <a:pt x="68" y="305"/>
                    <a:pt x="68" y="305"/>
                    <a:pt x="68" y="305"/>
                  </a:cubicBezTo>
                  <a:cubicBezTo>
                    <a:pt x="67" y="304"/>
                    <a:pt x="67" y="304"/>
                    <a:pt x="66" y="304"/>
                  </a:cubicBezTo>
                  <a:cubicBezTo>
                    <a:pt x="66" y="304"/>
                    <a:pt x="66" y="304"/>
                    <a:pt x="66" y="304"/>
                  </a:cubicBezTo>
                  <a:cubicBezTo>
                    <a:pt x="66" y="304"/>
                    <a:pt x="67" y="305"/>
                    <a:pt x="67" y="305"/>
                  </a:cubicBezTo>
                  <a:cubicBezTo>
                    <a:pt x="66" y="305"/>
                    <a:pt x="66" y="305"/>
                    <a:pt x="66" y="305"/>
                  </a:cubicBezTo>
                  <a:cubicBezTo>
                    <a:pt x="66" y="305"/>
                    <a:pt x="66" y="306"/>
                    <a:pt x="66" y="306"/>
                  </a:cubicBezTo>
                  <a:cubicBezTo>
                    <a:pt x="63" y="306"/>
                    <a:pt x="60" y="305"/>
                    <a:pt x="56" y="305"/>
                  </a:cubicBezTo>
                  <a:cubicBezTo>
                    <a:pt x="56" y="305"/>
                    <a:pt x="56" y="305"/>
                    <a:pt x="56" y="305"/>
                  </a:cubicBezTo>
                  <a:cubicBezTo>
                    <a:pt x="56" y="305"/>
                    <a:pt x="57" y="305"/>
                    <a:pt x="57" y="305"/>
                  </a:cubicBezTo>
                  <a:cubicBezTo>
                    <a:pt x="57" y="304"/>
                    <a:pt x="57" y="304"/>
                    <a:pt x="58" y="304"/>
                  </a:cubicBezTo>
                  <a:cubicBezTo>
                    <a:pt x="58" y="304"/>
                    <a:pt x="58" y="303"/>
                    <a:pt x="58" y="303"/>
                  </a:cubicBezTo>
                  <a:cubicBezTo>
                    <a:pt x="57" y="303"/>
                    <a:pt x="56" y="303"/>
                    <a:pt x="56" y="303"/>
                  </a:cubicBezTo>
                  <a:cubicBezTo>
                    <a:pt x="55" y="304"/>
                    <a:pt x="54" y="305"/>
                    <a:pt x="54" y="305"/>
                  </a:cubicBezTo>
                  <a:cubicBezTo>
                    <a:pt x="54" y="305"/>
                    <a:pt x="54" y="305"/>
                    <a:pt x="54" y="305"/>
                  </a:cubicBezTo>
                  <a:cubicBezTo>
                    <a:pt x="54" y="305"/>
                    <a:pt x="53" y="305"/>
                    <a:pt x="53" y="305"/>
                  </a:cubicBezTo>
                  <a:cubicBezTo>
                    <a:pt x="53" y="305"/>
                    <a:pt x="53" y="305"/>
                    <a:pt x="53" y="304"/>
                  </a:cubicBezTo>
                  <a:cubicBezTo>
                    <a:pt x="54" y="304"/>
                    <a:pt x="54" y="304"/>
                    <a:pt x="54" y="303"/>
                  </a:cubicBezTo>
                  <a:cubicBezTo>
                    <a:pt x="53" y="303"/>
                    <a:pt x="52" y="303"/>
                    <a:pt x="50" y="303"/>
                  </a:cubicBezTo>
                  <a:cubicBezTo>
                    <a:pt x="49" y="303"/>
                    <a:pt x="48" y="303"/>
                    <a:pt x="46" y="303"/>
                  </a:cubicBezTo>
                  <a:cubicBezTo>
                    <a:pt x="45" y="303"/>
                    <a:pt x="43" y="303"/>
                    <a:pt x="42" y="303"/>
                  </a:cubicBezTo>
                  <a:cubicBezTo>
                    <a:pt x="40" y="304"/>
                    <a:pt x="39" y="305"/>
                    <a:pt x="37" y="305"/>
                  </a:cubicBezTo>
                  <a:cubicBezTo>
                    <a:pt x="37" y="305"/>
                    <a:pt x="37" y="305"/>
                    <a:pt x="37" y="305"/>
                  </a:cubicBezTo>
                  <a:cubicBezTo>
                    <a:pt x="37" y="305"/>
                    <a:pt x="38" y="304"/>
                    <a:pt x="38" y="304"/>
                  </a:cubicBezTo>
                  <a:cubicBezTo>
                    <a:pt x="38" y="304"/>
                    <a:pt x="38" y="303"/>
                    <a:pt x="38" y="303"/>
                  </a:cubicBezTo>
                  <a:cubicBezTo>
                    <a:pt x="37" y="303"/>
                    <a:pt x="38" y="303"/>
                    <a:pt x="38" y="303"/>
                  </a:cubicBezTo>
                  <a:cubicBezTo>
                    <a:pt x="37" y="303"/>
                    <a:pt x="30" y="306"/>
                    <a:pt x="30" y="304"/>
                  </a:cubicBezTo>
                  <a:cubicBezTo>
                    <a:pt x="30" y="304"/>
                    <a:pt x="30" y="304"/>
                    <a:pt x="29" y="304"/>
                  </a:cubicBezTo>
                  <a:cubicBezTo>
                    <a:pt x="29" y="304"/>
                    <a:pt x="29" y="304"/>
                    <a:pt x="29" y="304"/>
                  </a:cubicBezTo>
                  <a:cubicBezTo>
                    <a:pt x="30" y="305"/>
                    <a:pt x="31" y="308"/>
                    <a:pt x="30" y="308"/>
                  </a:cubicBezTo>
                  <a:cubicBezTo>
                    <a:pt x="30" y="308"/>
                    <a:pt x="30" y="309"/>
                    <a:pt x="30" y="309"/>
                  </a:cubicBezTo>
                  <a:cubicBezTo>
                    <a:pt x="27" y="307"/>
                    <a:pt x="27" y="305"/>
                    <a:pt x="27" y="302"/>
                  </a:cubicBezTo>
                  <a:cubicBezTo>
                    <a:pt x="28" y="302"/>
                    <a:pt x="29" y="302"/>
                    <a:pt x="30" y="302"/>
                  </a:cubicBezTo>
                  <a:cubicBezTo>
                    <a:pt x="30" y="301"/>
                    <a:pt x="30" y="301"/>
                    <a:pt x="30" y="302"/>
                  </a:cubicBezTo>
                  <a:cubicBezTo>
                    <a:pt x="31" y="301"/>
                    <a:pt x="32" y="301"/>
                    <a:pt x="32" y="300"/>
                  </a:cubicBezTo>
                  <a:cubicBezTo>
                    <a:pt x="34" y="301"/>
                    <a:pt x="35" y="302"/>
                    <a:pt x="37" y="302"/>
                  </a:cubicBezTo>
                  <a:cubicBezTo>
                    <a:pt x="39" y="301"/>
                    <a:pt x="40" y="301"/>
                    <a:pt x="42" y="300"/>
                  </a:cubicBezTo>
                  <a:close/>
                  <a:moveTo>
                    <a:pt x="131" y="300"/>
                  </a:moveTo>
                  <a:cubicBezTo>
                    <a:pt x="132" y="300"/>
                    <a:pt x="137" y="300"/>
                    <a:pt x="137" y="301"/>
                  </a:cubicBezTo>
                  <a:cubicBezTo>
                    <a:pt x="137" y="301"/>
                    <a:pt x="137" y="301"/>
                    <a:pt x="137" y="301"/>
                  </a:cubicBezTo>
                  <a:cubicBezTo>
                    <a:pt x="137" y="301"/>
                    <a:pt x="137" y="301"/>
                    <a:pt x="137" y="301"/>
                  </a:cubicBezTo>
                  <a:cubicBezTo>
                    <a:pt x="136" y="301"/>
                    <a:pt x="129" y="303"/>
                    <a:pt x="129" y="301"/>
                  </a:cubicBezTo>
                  <a:cubicBezTo>
                    <a:pt x="130" y="301"/>
                    <a:pt x="130" y="300"/>
                    <a:pt x="131" y="300"/>
                  </a:cubicBezTo>
                  <a:close/>
                  <a:moveTo>
                    <a:pt x="91" y="301"/>
                  </a:moveTo>
                  <a:cubicBezTo>
                    <a:pt x="92" y="301"/>
                    <a:pt x="98" y="301"/>
                    <a:pt x="98" y="302"/>
                  </a:cubicBezTo>
                  <a:cubicBezTo>
                    <a:pt x="99" y="302"/>
                    <a:pt x="102" y="302"/>
                    <a:pt x="102" y="302"/>
                  </a:cubicBezTo>
                  <a:cubicBezTo>
                    <a:pt x="103" y="302"/>
                    <a:pt x="103" y="302"/>
                    <a:pt x="103" y="302"/>
                  </a:cubicBezTo>
                  <a:cubicBezTo>
                    <a:pt x="104" y="301"/>
                    <a:pt x="105" y="302"/>
                    <a:pt x="106" y="302"/>
                  </a:cubicBezTo>
                  <a:cubicBezTo>
                    <a:pt x="109" y="301"/>
                    <a:pt x="112" y="301"/>
                    <a:pt x="115" y="301"/>
                  </a:cubicBezTo>
                  <a:cubicBezTo>
                    <a:pt x="117" y="302"/>
                    <a:pt x="119" y="302"/>
                    <a:pt x="121" y="302"/>
                  </a:cubicBezTo>
                  <a:cubicBezTo>
                    <a:pt x="121" y="302"/>
                    <a:pt x="121" y="302"/>
                    <a:pt x="121" y="302"/>
                  </a:cubicBezTo>
                  <a:cubicBezTo>
                    <a:pt x="120" y="303"/>
                    <a:pt x="120" y="304"/>
                    <a:pt x="120" y="304"/>
                  </a:cubicBezTo>
                  <a:cubicBezTo>
                    <a:pt x="120" y="304"/>
                    <a:pt x="120" y="304"/>
                    <a:pt x="120" y="304"/>
                  </a:cubicBezTo>
                  <a:cubicBezTo>
                    <a:pt x="119" y="303"/>
                    <a:pt x="116" y="303"/>
                    <a:pt x="116" y="303"/>
                  </a:cubicBezTo>
                  <a:cubicBezTo>
                    <a:pt x="115" y="303"/>
                    <a:pt x="114" y="303"/>
                    <a:pt x="112" y="303"/>
                  </a:cubicBezTo>
                  <a:cubicBezTo>
                    <a:pt x="111" y="303"/>
                    <a:pt x="110" y="303"/>
                    <a:pt x="109" y="302"/>
                  </a:cubicBezTo>
                  <a:cubicBezTo>
                    <a:pt x="109" y="303"/>
                    <a:pt x="109" y="303"/>
                    <a:pt x="108" y="303"/>
                  </a:cubicBezTo>
                  <a:cubicBezTo>
                    <a:pt x="106" y="304"/>
                    <a:pt x="103" y="303"/>
                    <a:pt x="101" y="303"/>
                  </a:cubicBezTo>
                  <a:cubicBezTo>
                    <a:pt x="99" y="303"/>
                    <a:pt x="96" y="304"/>
                    <a:pt x="93" y="303"/>
                  </a:cubicBezTo>
                  <a:cubicBezTo>
                    <a:pt x="93" y="303"/>
                    <a:pt x="92" y="303"/>
                    <a:pt x="91" y="302"/>
                  </a:cubicBezTo>
                  <a:cubicBezTo>
                    <a:pt x="91" y="302"/>
                    <a:pt x="91" y="302"/>
                    <a:pt x="91" y="302"/>
                  </a:cubicBezTo>
                  <a:cubicBezTo>
                    <a:pt x="91" y="302"/>
                    <a:pt x="91" y="302"/>
                    <a:pt x="91" y="302"/>
                  </a:cubicBezTo>
                  <a:cubicBezTo>
                    <a:pt x="91" y="301"/>
                    <a:pt x="91" y="301"/>
                    <a:pt x="91" y="301"/>
                  </a:cubicBezTo>
                  <a:close/>
                  <a:moveTo>
                    <a:pt x="32" y="302"/>
                  </a:moveTo>
                  <a:cubicBezTo>
                    <a:pt x="32" y="303"/>
                    <a:pt x="32" y="303"/>
                    <a:pt x="32" y="304"/>
                  </a:cubicBezTo>
                  <a:cubicBezTo>
                    <a:pt x="33" y="304"/>
                    <a:pt x="33" y="304"/>
                    <a:pt x="33" y="304"/>
                  </a:cubicBezTo>
                  <a:cubicBezTo>
                    <a:pt x="33" y="303"/>
                    <a:pt x="33" y="303"/>
                    <a:pt x="32" y="302"/>
                  </a:cubicBezTo>
                  <a:close/>
                  <a:moveTo>
                    <a:pt x="63" y="303"/>
                  </a:moveTo>
                  <a:cubicBezTo>
                    <a:pt x="63" y="303"/>
                    <a:pt x="63" y="304"/>
                    <a:pt x="63" y="304"/>
                  </a:cubicBezTo>
                  <a:cubicBezTo>
                    <a:pt x="64" y="304"/>
                    <a:pt x="64" y="304"/>
                    <a:pt x="64" y="304"/>
                  </a:cubicBezTo>
                  <a:cubicBezTo>
                    <a:pt x="65" y="304"/>
                    <a:pt x="65" y="304"/>
                    <a:pt x="65" y="303"/>
                  </a:cubicBezTo>
                  <a:cubicBezTo>
                    <a:pt x="64" y="303"/>
                    <a:pt x="64" y="303"/>
                    <a:pt x="63" y="303"/>
                  </a:cubicBezTo>
                  <a:close/>
                  <a:moveTo>
                    <a:pt x="130" y="303"/>
                  </a:moveTo>
                  <a:cubicBezTo>
                    <a:pt x="130" y="303"/>
                    <a:pt x="130" y="303"/>
                    <a:pt x="131" y="303"/>
                  </a:cubicBezTo>
                  <a:cubicBezTo>
                    <a:pt x="131" y="304"/>
                    <a:pt x="132" y="305"/>
                    <a:pt x="132" y="306"/>
                  </a:cubicBezTo>
                  <a:cubicBezTo>
                    <a:pt x="131" y="306"/>
                    <a:pt x="131" y="306"/>
                    <a:pt x="131" y="306"/>
                  </a:cubicBezTo>
                  <a:cubicBezTo>
                    <a:pt x="130" y="305"/>
                    <a:pt x="130" y="304"/>
                    <a:pt x="130" y="303"/>
                  </a:cubicBezTo>
                  <a:close/>
                  <a:moveTo>
                    <a:pt x="61" y="303"/>
                  </a:moveTo>
                  <a:cubicBezTo>
                    <a:pt x="61" y="303"/>
                    <a:pt x="61" y="304"/>
                    <a:pt x="61" y="304"/>
                  </a:cubicBezTo>
                  <a:cubicBezTo>
                    <a:pt x="61" y="304"/>
                    <a:pt x="61" y="304"/>
                    <a:pt x="61" y="303"/>
                  </a:cubicBezTo>
                  <a:cubicBezTo>
                    <a:pt x="61" y="303"/>
                    <a:pt x="61" y="303"/>
                    <a:pt x="61" y="303"/>
                  </a:cubicBezTo>
                  <a:close/>
                  <a:moveTo>
                    <a:pt x="91" y="304"/>
                  </a:moveTo>
                  <a:cubicBezTo>
                    <a:pt x="91" y="304"/>
                    <a:pt x="92" y="304"/>
                    <a:pt x="92" y="304"/>
                  </a:cubicBezTo>
                  <a:cubicBezTo>
                    <a:pt x="92" y="304"/>
                    <a:pt x="92" y="304"/>
                    <a:pt x="93" y="304"/>
                  </a:cubicBezTo>
                  <a:cubicBezTo>
                    <a:pt x="93" y="305"/>
                    <a:pt x="93" y="305"/>
                    <a:pt x="93" y="305"/>
                  </a:cubicBezTo>
                  <a:cubicBezTo>
                    <a:pt x="92" y="305"/>
                    <a:pt x="90" y="306"/>
                    <a:pt x="90" y="305"/>
                  </a:cubicBezTo>
                  <a:cubicBezTo>
                    <a:pt x="90" y="305"/>
                    <a:pt x="90" y="305"/>
                    <a:pt x="90" y="305"/>
                  </a:cubicBezTo>
                  <a:cubicBezTo>
                    <a:pt x="90" y="305"/>
                    <a:pt x="90" y="305"/>
                    <a:pt x="90" y="304"/>
                  </a:cubicBezTo>
                  <a:cubicBezTo>
                    <a:pt x="91" y="304"/>
                    <a:pt x="90" y="305"/>
                    <a:pt x="90" y="304"/>
                  </a:cubicBezTo>
                  <a:cubicBezTo>
                    <a:pt x="91" y="304"/>
                    <a:pt x="91" y="304"/>
                    <a:pt x="91" y="304"/>
                  </a:cubicBezTo>
                  <a:close/>
                  <a:moveTo>
                    <a:pt x="95" y="304"/>
                  </a:moveTo>
                  <a:cubicBezTo>
                    <a:pt x="96" y="304"/>
                    <a:pt x="96" y="304"/>
                    <a:pt x="96" y="305"/>
                  </a:cubicBezTo>
                  <a:cubicBezTo>
                    <a:pt x="96" y="305"/>
                    <a:pt x="95" y="304"/>
                    <a:pt x="95" y="304"/>
                  </a:cubicBezTo>
                  <a:close/>
                  <a:moveTo>
                    <a:pt x="46" y="304"/>
                  </a:moveTo>
                  <a:cubicBezTo>
                    <a:pt x="46" y="304"/>
                    <a:pt x="47" y="304"/>
                    <a:pt x="47" y="304"/>
                  </a:cubicBezTo>
                  <a:cubicBezTo>
                    <a:pt x="47" y="304"/>
                    <a:pt x="46" y="304"/>
                    <a:pt x="46" y="304"/>
                  </a:cubicBezTo>
                  <a:close/>
                  <a:moveTo>
                    <a:pt x="75" y="304"/>
                  </a:moveTo>
                  <a:cubicBezTo>
                    <a:pt x="76" y="304"/>
                    <a:pt x="77" y="304"/>
                    <a:pt x="77" y="305"/>
                  </a:cubicBezTo>
                  <a:cubicBezTo>
                    <a:pt x="77" y="305"/>
                    <a:pt x="77" y="305"/>
                    <a:pt x="76" y="305"/>
                  </a:cubicBezTo>
                  <a:cubicBezTo>
                    <a:pt x="76" y="305"/>
                    <a:pt x="76" y="306"/>
                    <a:pt x="76" y="306"/>
                  </a:cubicBezTo>
                  <a:cubicBezTo>
                    <a:pt x="76" y="306"/>
                    <a:pt x="76" y="306"/>
                    <a:pt x="76" y="306"/>
                  </a:cubicBezTo>
                  <a:cubicBezTo>
                    <a:pt x="75" y="305"/>
                    <a:pt x="75" y="305"/>
                    <a:pt x="75" y="304"/>
                  </a:cubicBezTo>
                  <a:close/>
                  <a:moveTo>
                    <a:pt x="84" y="304"/>
                  </a:moveTo>
                  <a:cubicBezTo>
                    <a:pt x="84" y="304"/>
                    <a:pt x="85" y="305"/>
                    <a:pt x="85" y="305"/>
                  </a:cubicBezTo>
                  <a:cubicBezTo>
                    <a:pt x="85" y="305"/>
                    <a:pt x="84" y="305"/>
                    <a:pt x="84" y="305"/>
                  </a:cubicBezTo>
                  <a:cubicBezTo>
                    <a:pt x="84" y="305"/>
                    <a:pt x="84" y="304"/>
                    <a:pt x="84" y="304"/>
                  </a:cubicBezTo>
                  <a:close/>
                  <a:moveTo>
                    <a:pt x="109" y="304"/>
                  </a:moveTo>
                  <a:cubicBezTo>
                    <a:pt x="109" y="304"/>
                    <a:pt x="109" y="304"/>
                    <a:pt x="110" y="304"/>
                  </a:cubicBezTo>
                  <a:cubicBezTo>
                    <a:pt x="109" y="305"/>
                    <a:pt x="109" y="305"/>
                    <a:pt x="109" y="305"/>
                  </a:cubicBezTo>
                  <a:cubicBezTo>
                    <a:pt x="109" y="305"/>
                    <a:pt x="109" y="304"/>
                    <a:pt x="109" y="304"/>
                  </a:cubicBezTo>
                  <a:close/>
                  <a:moveTo>
                    <a:pt x="88" y="304"/>
                  </a:moveTo>
                  <a:cubicBezTo>
                    <a:pt x="88" y="304"/>
                    <a:pt x="89" y="304"/>
                    <a:pt x="89" y="304"/>
                  </a:cubicBezTo>
                  <a:cubicBezTo>
                    <a:pt x="89" y="305"/>
                    <a:pt x="89" y="305"/>
                    <a:pt x="88" y="305"/>
                  </a:cubicBezTo>
                  <a:cubicBezTo>
                    <a:pt x="88" y="305"/>
                    <a:pt x="88" y="305"/>
                    <a:pt x="88" y="304"/>
                  </a:cubicBezTo>
                  <a:close/>
                  <a:moveTo>
                    <a:pt x="115" y="304"/>
                  </a:moveTo>
                  <a:cubicBezTo>
                    <a:pt x="116" y="305"/>
                    <a:pt x="118" y="305"/>
                    <a:pt x="119" y="305"/>
                  </a:cubicBezTo>
                  <a:cubicBezTo>
                    <a:pt x="119" y="305"/>
                    <a:pt x="119" y="305"/>
                    <a:pt x="119" y="306"/>
                  </a:cubicBezTo>
                  <a:cubicBezTo>
                    <a:pt x="119" y="306"/>
                    <a:pt x="119" y="306"/>
                    <a:pt x="119" y="306"/>
                  </a:cubicBezTo>
                  <a:cubicBezTo>
                    <a:pt x="119" y="306"/>
                    <a:pt x="119" y="306"/>
                    <a:pt x="119" y="306"/>
                  </a:cubicBezTo>
                  <a:cubicBezTo>
                    <a:pt x="117" y="306"/>
                    <a:pt x="116" y="306"/>
                    <a:pt x="115" y="304"/>
                  </a:cubicBezTo>
                  <a:close/>
                  <a:moveTo>
                    <a:pt x="105" y="305"/>
                  </a:moveTo>
                  <a:cubicBezTo>
                    <a:pt x="105" y="305"/>
                    <a:pt x="105" y="305"/>
                    <a:pt x="105" y="305"/>
                  </a:cubicBezTo>
                  <a:cubicBezTo>
                    <a:pt x="105" y="305"/>
                    <a:pt x="105" y="305"/>
                    <a:pt x="105" y="305"/>
                  </a:cubicBezTo>
                  <a:close/>
                  <a:moveTo>
                    <a:pt x="112" y="305"/>
                  </a:moveTo>
                  <a:cubicBezTo>
                    <a:pt x="113" y="305"/>
                    <a:pt x="113" y="305"/>
                    <a:pt x="113" y="305"/>
                  </a:cubicBezTo>
                  <a:cubicBezTo>
                    <a:pt x="113" y="306"/>
                    <a:pt x="114" y="306"/>
                    <a:pt x="113" y="306"/>
                  </a:cubicBezTo>
                  <a:cubicBezTo>
                    <a:pt x="113" y="306"/>
                    <a:pt x="113" y="306"/>
                    <a:pt x="113" y="306"/>
                  </a:cubicBezTo>
                  <a:cubicBezTo>
                    <a:pt x="113" y="306"/>
                    <a:pt x="113" y="305"/>
                    <a:pt x="112" y="305"/>
                  </a:cubicBezTo>
                  <a:close/>
                  <a:moveTo>
                    <a:pt x="29" y="306"/>
                  </a:moveTo>
                  <a:cubicBezTo>
                    <a:pt x="29" y="306"/>
                    <a:pt x="29" y="306"/>
                    <a:pt x="29" y="306"/>
                  </a:cubicBezTo>
                  <a:cubicBezTo>
                    <a:pt x="29" y="306"/>
                    <a:pt x="29" y="306"/>
                    <a:pt x="29" y="306"/>
                  </a:cubicBezTo>
                  <a:close/>
                  <a:moveTo>
                    <a:pt x="133" y="306"/>
                  </a:moveTo>
                  <a:cubicBezTo>
                    <a:pt x="134" y="306"/>
                    <a:pt x="135" y="307"/>
                    <a:pt x="135" y="308"/>
                  </a:cubicBezTo>
                  <a:cubicBezTo>
                    <a:pt x="135" y="308"/>
                    <a:pt x="135" y="308"/>
                    <a:pt x="134" y="308"/>
                  </a:cubicBezTo>
                  <a:cubicBezTo>
                    <a:pt x="134" y="308"/>
                    <a:pt x="134" y="308"/>
                    <a:pt x="134" y="308"/>
                  </a:cubicBezTo>
                  <a:cubicBezTo>
                    <a:pt x="134" y="308"/>
                    <a:pt x="134" y="308"/>
                    <a:pt x="134" y="308"/>
                  </a:cubicBezTo>
                  <a:cubicBezTo>
                    <a:pt x="133" y="307"/>
                    <a:pt x="133" y="306"/>
                    <a:pt x="133" y="306"/>
                  </a:cubicBezTo>
                  <a:close/>
                  <a:moveTo>
                    <a:pt x="20" y="307"/>
                  </a:moveTo>
                  <a:cubicBezTo>
                    <a:pt x="21" y="307"/>
                    <a:pt x="21" y="307"/>
                    <a:pt x="21" y="308"/>
                  </a:cubicBezTo>
                  <a:cubicBezTo>
                    <a:pt x="21" y="308"/>
                    <a:pt x="21" y="307"/>
                    <a:pt x="21" y="308"/>
                  </a:cubicBezTo>
                  <a:cubicBezTo>
                    <a:pt x="21" y="308"/>
                    <a:pt x="20" y="307"/>
                    <a:pt x="20" y="307"/>
                  </a:cubicBezTo>
                  <a:close/>
                  <a:moveTo>
                    <a:pt x="120" y="307"/>
                  </a:moveTo>
                  <a:cubicBezTo>
                    <a:pt x="121" y="307"/>
                    <a:pt x="122" y="308"/>
                    <a:pt x="122" y="308"/>
                  </a:cubicBezTo>
                  <a:cubicBezTo>
                    <a:pt x="121" y="308"/>
                    <a:pt x="120" y="308"/>
                    <a:pt x="120" y="308"/>
                  </a:cubicBezTo>
                  <a:cubicBezTo>
                    <a:pt x="120" y="308"/>
                    <a:pt x="120" y="308"/>
                    <a:pt x="120" y="307"/>
                  </a:cubicBezTo>
                  <a:close/>
                  <a:moveTo>
                    <a:pt x="83" y="308"/>
                  </a:moveTo>
                  <a:cubicBezTo>
                    <a:pt x="83" y="309"/>
                    <a:pt x="83" y="310"/>
                    <a:pt x="82" y="310"/>
                  </a:cubicBezTo>
                  <a:cubicBezTo>
                    <a:pt x="82" y="309"/>
                    <a:pt x="82" y="309"/>
                    <a:pt x="83" y="309"/>
                  </a:cubicBezTo>
                  <a:cubicBezTo>
                    <a:pt x="83" y="309"/>
                    <a:pt x="83" y="308"/>
                    <a:pt x="83" y="308"/>
                  </a:cubicBezTo>
                  <a:close/>
                  <a:moveTo>
                    <a:pt x="70" y="309"/>
                  </a:moveTo>
                  <a:cubicBezTo>
                    <a:pt x="70" y="309"/>
                    <a:pt x="70" y="309"/>
                    <a:pt x="71" y="309"/>
                  </a:cubicBezTo>
                  <a:cubicBezTo>
                    <a:pt x="71" y="309"/>
                    <a:pt x="71" y="310"/>
                    <a:pt x="71" y="310"/>
                  </a:cubicBezTo>
                  <a:cubicBezTo>
                    <a:pt x="70" y="310"/>
                    <a:pt x="70" y="309"/>
                    <a:pt x="70" y="309"/>
                  </a:cubicBezTo>
                  <a:close/>
                  <a:moveTo>
                    <a:pt x="91" y="309"/>
                  </a:moveTo>
                  <a:cubicBezTo>
                    <a:pt x="92" y="309"/>
                    <a:pt x="93" y="309"/>
                    <a:pt x="95" y="309"/>
                  </a:cubicBezTo>
                  <a:cubicBezTo>
                    <a:pt x="95" y="309"/>
                    <a:pt x="96" y="309"/>
                    <a:pt x="96" y="309"/>
                  </a:cubicBezTo>
                  <a:cubicBezTo>
                    <a:pt x="96" y="309"/>
                    <a:pt x="96" y="309"/>
                    <a:pt x="96" y="309"/>
                  </a:cubicBezTo>
                  <a:cubicBezTo>
                    <a:pt x="96" y="309"/>
                    <a:pt x="96" y="309"/>
                    <a:pt x="96" y="309"/>
                  </a:cubicBezTo>
                  <a:cubicBezTo>
                    <a:pt x="96" y="309"/>
                    <a:pt x="96" y="310"/>
                    <a:pt x="96" y="310"/>
                  </a:cubicBezTo>
                  <a:cubicBezTo>
                    <a:pt x="96" y="310"/>
                    <a:pt x="92" y="311"/>
                    <a:pt x="92" y="310"/>
                  </a:cubicBezTo>
                  <a:cubicBezTo>
                    <a:pt x="91" y="310"/>
                    <a:pt x="91" y="309"/>
                    <a:pt x="91" y="309"/>
                  </a:cubicBezTo>
                  <a:close/>
                  <a:moveTo>
                    <a:pt x="42" y="309"/>
                  </a:moveTo>
                  <a:cubicBezTo>
                    <a:pt x="43" y="309"/>
                    <a:pt x="43" y="309"/>
                    <a:pt x="43" y="310"/>
                  </a:cubicBezTo>
                  <a:cubicBezTo>
                    <a:pt x="43" y="310"/>
                    <a:pt x="43" y="310"/>
                    <a:pt x="43" y="310"/>
                  </a:cubicBezTo>
                  <a:cubicBezTo>
                    <a:pt x="43" y="310"/>
                    <a:pt x="43" y="310"/>
                    <a:pt x="42" y="310"/>
                  </a:cubicBezTo>
                  <a:cubicBezTo>
                    <a:pt x="42" y="310"/>
                    <a:pt x="42" y="310"/>
                    <a:pt x="42" y="309"/>
                  </a:cubicBezTo>
                  <a:close/>
                  <a:moveTo>
                    <a:pt x="77" y="309"/>
                  </a:moveTo>
                  <a:cubicBezTo>
                    <a:pt x="78" y="309"/>
                    <a:pt x="78" y="309"/>
                    <a:pt x="78" y="309"/>
                  </a:cubicBezTo>
                  <a:cubicBezTo>
                    <a:pt x="78" y="310"/>
                    <a:pt x="78" y="310"/>
                    <a:pt x="77" y="310"/>
                  </a:cubicBezTo>
                  <a:cubicBezTo>
                    <a:pt x="77" y="310"/>
                    <a:pt x="77" y="309"/>
                    <a:pt x="77" y="309"/>
                  </a:cubicBezTo>
                  <a:close/>
                  <a:moveTo>
                    <a:pt x="47" y="310"/>
                  </a:moveTo>
                  <a:cubicBezTo>
                    <a:pt x="47" y="310"/>
                    <a:pt x="48" y="310"/>
                    <a:pt x="48" y="310"/>
                  </a:cubicBezTo>
                  <a:cubicBezTo>
                    <a:pt x="48" y="310"/>
                    <a:pt x="47" y="310"/>
                    <a:pt x="47" y="310"/>
                  </a:cubicBezTo>
                  <a:close/>
                  <a:moveTo>
                    <a:pt x="55" y="310"/>
                  </a:moveTo>
                  <a:cubicBezTo>
                    <a:pt x="56" y="310"/>
                    <a:pt x="58" y="309"/>
                    <a:pt x="58" y="310"/>
                  </a:cubicBezTo>
                  <a:cubicBezTo>
                    <a:pt x="59" y="310"/>
                    <a:pt x="59" y="310"/>
                    <a:pt x="59" y="310"/>
                  </a:cubicBezTo>
                  <a:cubicBezTo>
                    <a:pt x="59" y="310"/>
                    <a:pt x="59" y="310"/>
                    <a:pt x="59" y="310"/>
                  </a:cubicBezTo>
                  <a:cubicBezTo>
                    <a:pt x="59" y="310"/>
                    <a:pt x="58" y="310"/>
                    <a:pt x="58" y="310"/>
                  </a:cubicBezTo>
                  <a:cubicBezTo>
                    <a:pt x="57" y="311"/>
                    <a:pt x="56" y="310"/>
                    <a:pt x="55" y="310"/>
                  </a:cubicBezTo>
                  <a:close/>
                  <a:moveTo>
                    <a:pt x="60" y="310"/>
                  </a:moveTo>
                  <a:cubicBezTo>
                    <a:pt x="60" y="310"/>
                    <a:pt x="61" y="311"/>
                    <a:pt x="61" y="310"/>
                  </a:cubicBezTo>
                  <a:cubicBezTo>
                    <a:pt x="60" y="310"/>
                    <a:pt x="60" y="310"/>
                    <a:pt x="60" y="310"/>
                  </a:cubicBezTo>
                  <a:close/>
                  <a:moveTo>
                    <a:pt x="66" y="310"/>
                  </a:moveTo>
                  <a:cubicBezTo>
                    <a:pt x="67" y="310"/>
                    <a:pt x="67" y="310"/>
                    <a:pt x="67" y="310"/>
                  </a:cubicBezTo>
                  <a:cubicBezTo>
                    <a:pt x="67" y="310"/>
                    <a:pt x="68" y="310"/>
                    <a:pt x="67" y="310"/>
                  </a:cubicBezTo>
                  <a:cubicBezTo>
                    <a:pt x="67" y="311"/>
                    <a:pt x="67" y="311"/>
                    <a:pt x="67" y="311"/>
                  </a:cubicBezTo>
                  <a:cubicBezTo>
                    <a:pt x="67" y="310"/>
                    <a:pt x="66" y="310"/>
                    <a:pt x="66" y="310"/>
                  </a:cubicBezTo>
                  <a:close/>
                  <a:moveTo>
                    <a:pt x="72" y="310"/>
                  </a:moveTo>
                  <a:cubicBezTo>
                    <a:pt x="73" y="310"/>
                    <a:pt x="73" y="310"/>
                    <a:pt x="74" y="310"/>
                  </a:cubicBezTo>
                  <a:cubicBezTo>
                    <a:pt x="73" y="310"/>
                    <a:pt x="73" y="310"/>
                    <a:pt x="72" y="310"/>
                  </a:cubicBezTo>
                  <a:close/>
                  <a:moveTo>
                    <a:pt x="84" y="310"/>
                  </a:moveTo>
                  <a:cubicBezTo>
                    <a:pt x="85" y="310"/>
                    <a:pt x="85" y="310"/>
                    <a:pt x="86" y="310"/>
                  </a:cubicBezTo>
                  <a:cubicBezTo>
                    <a:pt x="86" y="310"/>
                    <a:pt x="86" y="310"/>
                    <a:pt x="86" y="311"/>
                  </a:cubicBezTo>
                  <a:cubicBezTo>
                    <a:pt x="85" y="311"/>
                    <a:pt x="85" y="310"/>
                    <a:pt x="84" y="310"/>
                  </a:cubicBezTo>
                  <a:close/>
                  <a:moveTo>
                    <a:pt x="108" y="310"/>
                  </a:moveTo>
                  <a:cubicBezTo>
                    <a:pt x="109" y="310"/>
                    <a:pt x="109" y="310"/>
                    <a:pt x="110" y="310"/>
                  </a:cubicBezTo>
                  <a:cubicBezTo>
                    <a:pt x="110" y="310"/>
                    <a:pt x="110" y="310"/>
                    <a:pt x="110" y="311"/>
                  </a:cubicBezTo>
                  <a:cubicBezTo>
                    <a:pt x="109" y="310"/>
                    <a:pt x="109" y="310"/>
                    <a:pt x="108" y="310"/>
                  </a:cubicBezTo>
                  <a:close/>
                  <a:moveTo>
                    <a:pt x="114" y="310"/>
                  </a:moveTo>
                  <a:cubicBezTo>
                    <a:pt x="114" y="310"/>
                    <a:pt x="115" y="310"/>
                    <a:pt x="115" y="310"/>
                  </a:cubicBezTo>
                  <a:cubicBezTo>
                    <a:pt x="115" y="310"/>
                    <a:pt x="115" y="310"/>
                    <a:pt x="114" y="310"/>
                  </a:cubicBezTo>
                  <a:cubicBezTo>
                    <a:pt x="114" y="310"/>
                    <a:pt x="114" y="310"/>
                    <a:pt x="114" y="310"/>
                  </a:cubicBezTo>
                  <a:close/>
                  <a:moveTo>
                    <a:pt x="134" y="311"/>
                  </a:moveTo>
                  <a:cubicBezTo>
                    <a:pt x="134" y="311"/>
                    <a:pt x="134" y="311"/>
                    <a:pt x="134" y="311"/>
                  </a:cubicBezTo>
                  <a:cubicBezTo>
                    <a:pt x="134" y="311"/>
                    <a:pt x="134" y="311"/>
                    <a:pt x="134" y="311"/>
                  </a:cubicBezTo>
                  <a:cubicBezTo>
                    <a:pt x="134" y="312"/>
                    <a:pt x="134" y="312"/>
                    <a:pt x="134" y="312"/>
                  </a:cubicBezTo>
                  <a:cubicBezTo>
                    <a:pt x="134" y="311"/>
                    <a:pt x="134" y="311"/>
                    <a:pt x="134" y="311"/>
                  </a:cubicBezTo>
                  <a:close/>
                  <a:moveTo>
                    <a:pt x="44" y="311"/>
                  </a:moveTo>
                  <a:cubicBezTo>
                    <a:pt x="45" y="311"/>
                    <a:pt x="46" y="311"/>
                    <a:pt x="46" y="312"/>
                  </a:cubicBezTo>
                  <a:cubicBezTo>
                    <a:pt x="46" y="312"/>
                    <a:pt x="45" y="312"/>
                    <a:pt x="44" y="311"/>
                  </a:cubicBezTo>
                  <a:close/>
                  <a:moveTo>
                    <a:pt x="70" y="313"/>
                  </a:moveTo>
                  <a:cubicBezTo>
                    <a:pt x="70" y="313"/>
                    <a:pt x="70" y="313"/>
                    <a:pt x="70" y="313"/>
                  </a:cubicBezTo>
                  <a:cubicBezTo>
                    <a:pt x="70" y="313"/>
                    <a:pt x="70" y="313"/>
                    <a:pt x="70" y="313"/>
                  </a:cubicBezTo>
                  <a:cubicBezTo>
                    <a:pt x="70" y="313"/>
                    <a:pt x="69" y="314"/>
                    <a:pt x="69" y="313"/>
                  </a:cubicBezTo>
                  <a:cubicBezTo>
                    <a:pt x="69" y="313"/>
                    <a:pt x="69" y="313"/>
                    <a:pt x="70" y="313"/>
                  </a:cubicBezTo>
                  <a:close/>
                  <a:moveTo>
                    <a:pt x="108" y="313"/>
                  </a:moveTo>
                  <a:cubicBezTo>
                    <a:pt x="108" y="313"/>
                    <a:pt x="109" y="313"/>
                    <a:pt x="109" y="313"/>
                  </a:cubicBezTo>
                  <a:cubicBezTo>
                    <a:pt x="108" y="314"/>
                    <a:pt x="109" y="314"/>
                    <a:pt x="108" y="314"/>
                  </a:cubicBezTo>
                  <a:cubicBezTo>
                    <a:pt x="108" y="314"/>
                    <a:pt x="108" y="313"/>
                    <a:pt x="108" y="313"/>
                  </a:cubicBezTo>
                  <a:close/>
                  <a:moveTo>
                    <a:pt x="71" y="313"/>
                  </a:moveTo>
                  <a:cubicBezTo>
                    <a:pt x="71" y="314"/>
                    <a:pt x="72" y="315"/>
                    <a:pt x="71" y="315"/>
                  </a:cubicBezTo>
                  <a:cubicBezTo>
                    <a:pt x="71" y="314"/>
                    <a:pt x="71" y="314"/>
                    <a:pt x="71" y="313"/>
                  </a:cubicBezTo>
                  <a:close/>
                  <a:moveTo>
                    <a:pt x="86" y="314"/>
                  </a:moveTo>
                  <a:cubicBezTo>
                    <a:pt x="86" y="314"/>
                    <a:pt x="87" y="314"/>
                    <a:pt x="87" y="314"/>
                  </a:cubicBezTo>
                  <a:cubicBezTo>
                    <a:pt x="87" y="314"/>
                    <a:pt x="87" y="314"/>
                    <a:pt x="87" y="314"/>
                  </a:cubicBezTo>
                  <a:cubicBezTo>
                    <a:pt x="87" y="315"/>
                    <a:pt x="87" y="315"/>
                    <a:pt x="87" y="315"/>
                  </a:cubicBezTo>
                  <a:cubicBezTo>
                    <a:pt x="87" y="315"/>
                    <a:pt x="87" y="315"/>
                    <a:pt x="87" y="315"/>
                  </a:cubicBezTo>
                  <a:cubicBezTo>
                    <a:pt x="87" y="315"/>
                    <a:pt x="86" y="315"/>
                    <a:pt x="86" y="315"/>
                  </a:cubicBezTo>
                  <a:cubicBezTo>
                    <a:pt x="86" y="315"/>
                    <a:pt x="86" y="315"/>
                    <a:pt x="86" y="315"/>
                  </a:cubicBezTo>
                  <a:cubicBezTo>
                    <a:pt x="86" y="314"/>
                    <a:pt x="86" y="314"/>
                    <a:pt x="86" y="314"/>
                  </a:cubicBezTo>
                  <a:close/>
                  <a:moveTo>
                    <a:pt x="93" y="315"/>
                  </a:moveTo>
                  <a:cubicBezTo>
                    <a:pt x="95" y="315"/>
                    <a:pt x="96" y="315"/>
                    <a:pt x="97" y="315"/>
                  </a:cubicBezTo>
                  <a:cubicBezTo>
                    <a:pt x="97" y="316"/>
                    <a:pt x="97" y="316"/>
                    <a:pt x="97" y="316"/>
                  </a:cubicBezTo>
                  <a:cubicBezTo>
                    <a:pt x="96" y="316"/>
                    <a:pt x="92" y="317"/>
                    <a:pt x="92" y="315"/>
                  </a:cubicBezTo>
                  <a:cubicBezTo>
                    <a:pt x="92" y="315"/>
                    <a:pt x="93" y="315"/>
                    <a:pt x="93" y="315"/>
                  </a:cubicBezTo>
                  <a:cubicBezTo>
                    <a:pt x="93" y="315"/>
                    <a:pt x="93" y="315"/>
                    <a:pt x="93" y="315"/>
                  </a:cubicBezTo>
                  <a:close/>
                  <a:moveTo>
                    <a:pt x="120" y="315"/>
                  </a:moveTo>
                  <a:cubicBezTo>
                    <a:pt x="121" y="315"/>
                    <a:pt x="121" y="316"/>
                    <a:pt x="122" y="316"/>
                  </a:cubicBezTo>
                  <a:cubicBezTo>
                    <a:pt x="122" y="316"/>
                    <a:pt x="122" y="316"/>
                    <a:pt x="122" y="316"/>
                  </a:cubicBezTo>
                  <a:cubicBezTo>
                    <a:pt x="122" y="316"/>
                    <a:pt x="122" y="316"/>
                    <a:pt x="122" y="316"/>
                  </a:cubicBezTo>
                  <a:cubicBezTo>
                    <a:pt x="122" y="316"/>
                    <a:pt x="122" y="316"/>
                    <a:pt x="122" y="316"/>
                  </a:cubicBezTo>
                  <a:cubicBezTo>
                    <a:pt x="121" y="316"/>
                    <a:pt x="120" y="316"/>
                    <a:pt x="120" y="316"/>
                  </a:cubicBezTo>
                  <a:cubicBezTo>
                    <a:pt x="120" y="316"/>
                    <a:pt x="120" y="316"/>
                    <a:pt x="120" y="315"/>
                  </a:cubicBezTo>
                  <a:cubicBezTo>
                    <a:pt x="120" y="315"/>
                    <a:pt x="120" y="315"/>
                    <a:pt x="120" y="315"/>
                  </a:cubicBezTo>
                  <a:close/>
                  <a:moveTo>
                    <a:pt x="55" y="315"/>
                  </a:moveTo>
                  <a:cubicBezTo>
                    <a:pt x="56" y="315"/>
                    <a:pt x="58" y="316"/>
                    <a:pt x="59" y="316"/>
                  </a:cubicBezTo>
                  <a:cubicBezTo>
                    <a:pt x="59" y="316"/>
                    <a:pt x="59" y="316"/>
                    <a:pt x="59" y="317"/>
                  </a:cubicBezTo>
                  <a:cubicBezTo>
                    <a:pt x="59" y="317"/>
                    <a:pt x="59" y="317"/>
                    <a:pt x="58" y="317"/>
                  </a:cubicBezTo>
                  <a:cubicBezTo>
                    <a:pt x="57" y="317"/>
                    <a:pt x="55" y="317"/>
                    <a:pt x="55" y="315"/>
                  </a:cubicBezTo>
                  <a:close/>
                  <a:moveTo>
                    <a:pt x="66" y="315"/>
                  </a:moveTo>
                  <a:cubicBezTo>
                    <a:pt x="66" y="315"/>
                    <a:pt x="67" y="315"/>
                    <a:pt x="67" y="316"/>
                  </a:cubicBezTo>
                  <a:cubicBezTo>
                    <a:pt x="67" y="316"/>
                    <a:pt x="67" y="316"/>
                    <a:pt x="67" y="316"/>
                  </a:cubicBezTo>
                  <a:cubicBezTo>
                    <a:pt x="66" y="316"/>
                    <a:pt x="65" y="316"/>
                    <a:pt x="65" y="316"/>
                  </a:cubicBezTo>
                  <a:cubicBezTo>
                    <a:pt x="65" y="316"/>
                    <a:pt x="66" y="316"/>
                    <a:pt x="66" y="316"/>
                  </a:cubicBezTo>
                  <a:cubicBezTo>
                    <a:pt x="66" y="315"/>
                    <a:pt x="66" y="315"/>
                    <a:pt x="66" y="315"/>
                  </a:cubicBezTo>
                  <a:close/>
                  <a:moveTo>
                    <a:pt x="108" y="315"/>
                  </a:moveTo>
                  <a:cubicBezTo>
                    <a:pt x="110" y="315"/>
                    <a:pt x="112" y="315"/>
                    <a:pt x="114" y="316"/>
                  </a:cubicBezTo>
                  <a:cubicBezTo>
                    <a:pt x="114" y="315"/>
                    <a:pt x="114" y="315"/>
                    <a:pt x="115" y="315"/>
                  </a:cubicBezTo>
                  <a:cubicBezTo>
                    <a:pt x="115" y="316"/>
                    <a:pt x="115" y="316"/>
                    <a:pt x="115" y="316"/>
                  </a:cubicBezTo>
                  <a:cubicBezTo>
                    <a:pt x="113" y="316"/>
                    <a:pt x="110" y="317"/>
                    <a:pt x="108" y="315"/>
                  </a:cubicBezTo>
                  <a:close/>
                  <a:moveTo>
                    <a:pt x="41" y="316"/>
                  </a:moveTo>
                  <a:cubicBezTo>
                    <a:pt x="42" y="316"/>
                    <a:pt x="42" y="315"/>
                    <a:pt x="42" y="316"/>
                  </a:cubicBezTo>
                  <a:cubicBezTo>
                    <a:pt x="42" y="316"/>
                    <a:pt x="43" y="316"/>
                    <a:pt x="42" y="316"/>
                  </a:cubicBezTo>
                  <a:cubicBezTo>
                    <a:pt x="42" y="317"/>
                    <a:pt x="42" y="317"/>
                    <a:pt x="42" y="317"/>
                  </a:cubicBezTo>
                  <a:cubicBezTo>
                    <a:pt x="42" y="316"/>
                    <a:pt x="42" y="316"/>
                    <a:pt x="41" y="316"/>
                  </a:cubicBezTo>
                  <a:close/>
                  <a:moveTo>
                    <a:pt x="46" y="316"/>
                  </a:moveTo>
                  <a:cubicBezTo>
                    <a:pt x="47" y="316"/>
                    <a:pt x="48" y="316"/>
                    <a:pt x="49" y="316"/>
                  </a:cubicBezTo>
                  <a:cubicBezTo>
                    <a:pt x="49" y="316"/>
                    <a:pt x="49" y="316"/>
                    <a:pt x="49" y="316"/>
                  </a:cubicBezTo>
                  <a:cubicBezTo>
                    <a:pt x="48" y="317"/>
                    <a:pt x="47" y="317"/>
                    <a:pt x="47" y="317"/>
                  </a:cubicBezTo>
                  <a:cubicBezTo>
                    <a:pt x="47" y="317"/>
                    <a:pt x="46" y="316"/>
                    <a:pt x="46" y="316"/>
                  </a:cubicBezTo>
                  <a:close/>
                  <a:moveTo>
                    <a:pt x="50" y="316"/>
                  </a:moveTo>
                  <a:cubicBezTo>
                    <a:pt x="50" y="316"/>
                    <a:pt x="51" y="315"/>
                    <a:pt x="51" y="316"/>
                  </a:cubicBezTo>
                  <a:cubicBezTo>
                    <a:pt x="51" y="316"/>
                    <a:pt x="50" y="316"/>
                    <a:pt x="50" y="316"/>
                  </a:cubicBezTo>
                  <a:close/>
                  <a:moveTo>
                    <a:pt x="106" y="316"/>
                  </a:moveTo>
                  <a:cubicBezTo>
                    <a:pt x="107" y="316"/>
                    <a:pt x="107" y="316"/>
                    <a:pt x="108" y="316"/>
                  </a:cubicBezTo>
                  <a:cubicBezTo>
                    <a:pt x="107" y="316"/>
                    <a:pt x="107" y="316"/>
                    <a:pt x="106" y="316"/>
                  </a:cubicBezTo>
                  <a:close/>
                  <a:moveTo>
                    <a:pt x="131" y="317"/>
                  </a:moveTo>
                  <a:cubicBezTo>
                    <a:pt x="131" y="317"/>
                    <a:pt x="131" y="317"/>
                    <a:pt x="131" y="317"/>
                  </a:cubicBezTo>
                  <a:cubicBezTo>
                    <a:pt x="131" y="318"/>
                    <a:pt x="131" y="318"/>
                    <a:pt x="131" y="318"/>
                  </a:cubicBezTo>
                  <a:cubicBezTo>
                    <a:pt x="131" y="318"/>
                    <a:pt x="131" y="318"/>
                    <a:pt x="131" y="317"/>
                  </a:cubicBezTo>
                  <a:close/>
                  <a:moveTo>
                    <a:pt x="55" y="319"/>
                  </a:moveTo>
                  <a:cubicBezTo>
                    <a:pt x="56" y="320"/>
                    <a:pt x="56" y="320"/>
                    <a:pt x="57" y="320"/>
                  </a:cubicBezTo>
                  <a:cubicBezTo>
                    <a:pt x="57" y="320"/>
                    <a:pt x="57" y="321"/>
                    <a:pt x="57" y="321"/>
                  </a:cubicBezTo>
                  <a:cubicBezTo>
                    <a:pt x="57" y="321"/>
                    <a:pt x="56" y="321"/>
                    <a:pt x="56" y="321"/>
                  </a:cubicBezTo>
                  <a:cubicBezTo>
                    <a:pt x="56" y="321"/>
                    <a:pt x="56" y="321"/>
                    <a:pt x="56" y="321"/>
                  </a:cubicBezTo>
                  <a:cubicBezTo>
                    <a:pt x="55" y="321"/>
                    <a:pt x="54" y="321"/>
                    <a:pt x="55" y="319"/>
                  </a:cubicBezTo>
                  <a:close/>
                  <a:moveTo>
                    <a:pt x="78" y="319"/>
                  </a:moveTo>
                  <a:cubicBezTo>
                    <a:pt x="78" y="319"/>
                    <a:pt x="78" y="319"/>
                    <a:pt x="78" y="319"/>
                  </a:cubicBezTo>
                  <a:cubicBezTo>
                    <a:pt x="79" y="320"/>
                    <a:pt x="79" y="320"/>
                    <a:pt x="79" y="321"/>
                  </a:cubicBezTo>
                  <a:cubicBezTo>
                    <a:pt x="79" y="321"/>
                    <a:pt x="77" y="320"/>
                    <a:pt x="78" y="320"/>
                  </a:cubicBezTo>
                  <a:cubicBezTo>
                    <a:pt x="78" y="320"/>
                    <a:pt x="78" y="320"/>
                    <a:pt x="78" y="319"/>
                  </a:cubicBezTo>
                  <a:close/>
                  <a:moveTo>
                    <a:pt x="105" y="319"/>
                  </a:moveTo>
                  <a:cubicBezTo>
                    <a:pt x="106" y="320"/>
                    <a:pt x="106" y="320"/>
                    <a:pt x="106" y="321"/>
                  </a:cubicBezTo>
                  <a:cubicBezTo>
                    <a:pt x="106" y="321"/>
                    <a:pt x="106" y="321"/>
                    <a:pt x="105" y="321"/>
                  </a:cubicBezTo>
                  <a:cubicBezTo>
                    <a:pt x="105" y="321"/>
                    <a:pt x="105" y="321"/>
                    <a:pt x="105" y="321"/>
                  </a:cubicBezTo>
                  <a:cubicBezTo>
                    <a:pt x="105" y="320"/>
                    <a:pt x="105" y="320"/>
                    <a:pt x="105" y="320"/>
                  </a:cubicBezTo>
                  <a:cubicBezTo>
                    <a:pt x="105" y="320"/>
                    <a:pt x="105" y="320"/>
                    <a:pt x="105" y="319"/>
                  </a:cubicBezTo>
                  <a:close/>
                  <a:moveTo>
                    <a:pt x="109" y="319"/>
                  </a:moveTo>
                  <a:cubicBezTo>
                    <a:pt x="110" y="320"/>
                    <a:pt x="110" y="320"/>
                    <a:pt x="111" y="320"/>
                  </a:cubicBezTo>
                  <a:cubicBezTo>
                    <a:pt x="111" y="320"/>
                    <a:pt x="111" y="320"/>
                    <a:pt x="112" y="320"/>
                  </a:cubicBezTo>
                  <a:cubicBezTo>
                    <a:pt x="112" y="321"/>
                    <a:pt x="112" y="321"/>
                    <a:pt x="112" y="321"/>
                  </a:cubicBezTo>
                  <a:cubicBezTo>
                    <a:pt x="111" y="321"/>
                    <a:pt x="108" y="321"/>
                    <a:pt x="108" y="320"/>
                  </a:cubicBezTo>
                  <a:cubicBezTo>
                    <a:pt x="109" y="320"/>
                    <a:pt x="109" y="320"/>
                    <a:pt x="109" y="320"/>
                  </a:cubicBezTo>
                  <a:cubicBezTo>
                    <a:pt x="109" y="320"/>
                    <a:pt x="109" y="320"/>
                    <a:pt x="109" y="319"/>
                  </a:cubicBezTo>
                  <a:close/>
                  <a:moveTo>
                    <a:pt x="58" y="320"/>
                  </a:moveTo>
                  <a:cubicBezTo>
                    <a:pt x="59" y="320"/>
                    <a:pt x="61" y="320"/>
                    <a:pt x="63" y="320"/>
                  </a:cubicBezTo>
                  <a:cubicBezTo>
                    <a:pt x="63" y="321"/>
                    <a:pt x="63" y="321"/>
                    <a:pt x="63" y="322"/>
                  </a:cubicBezTo>
                  <a:cubicBezTo>
                    <a:pt x="62" y="322"/>
                    <a:pt x="60" y="322"/>
                    <a:pt x="59" y="321"/>
                  </a:cubicBezTo>
                  <a:cubicBezTo>
                    <a:pt x="58" y="321"/>
                    <a:pt x="58" y="321"/>
                    <a:pt x="58" y="321"/>
                  </a:cubicBezTo>
                  <a:cubicBezTo>
                    <a:pt x="58" y="321"/>
                    <a:pt x="58" y="320"/>
                    <a:pt x="58" y="320"/>
                  </a:cubicBezTo>
                  <a:close/>
                  <a:moveTo>
                    <a:pt x="64" y="320"/>
                  </a:moveTo>
                  <a:cubicBezTo>
                    <a:pt x="65" y="320"/>
                    <a:pt x="67" y="320"/>
                    <a:pt x="67" y="320"/>
                  </a:cubicBezTo>
                  <a:cubicBezTo>
                    <a:pt x="67" y="320"/>
                    <a:pt x="68" y="320"/>
                    <a:pt x="68" y="320"/>
                  </a:cubicBezTo>
                  <a:cubicBezTo>
                    <a:pt x="68" y="321"/>
                    <a:pt x="68" y="321"/>
                    <a:pt x="68" y="321"/>
                  </a:cubicBezTo>
                  <a:cubicBezTo>
                    <a:pt x="67" y="321"/>
                    <a:pt x="65" y="322"/>
                    <a:pt x="64" y="321"/>
                  </a:cubicBezTo>
                  <a:cubicBezTo>
                    <a:pt x="64" y="320"/>
                    <a:pt x="64" y="320"/>
                    <a:pt x="64" y="320"/>
                  </a:cubicBezTo>
                  <a:cubicBezTo>
                    <a:pt x="64" y="320"/>
                    <a:pt x="64" y="320"/>
                    <a:pt x="64" y="320"/>
                  </a:cubicBezTo>
                  <a:close/>
                  <a:moveTo>
                    <a:pt x="71" y="320"/>
                  </a:moveTo>
                  <a:cubicBezTo>
                    <a:pt x="71" y="320"/>
                    <a:pt x="71" y="320"/>
                    <a:pt x="71" y="320"/>
                  </a:cubicBezTo>
                  <a:cubicBezTo>
                    <a:pt x="71" y="320"/>
                    <a:pt x="71" y="320"/>
                    <a:pt x="71" y="320"/>
                  </a:cubicBezTo>
                  <a:cubicBezTo>
                    <a:pt x="71" y="320"/>
                    <a:pt x="70" y="321"/>
                    <a:pt x="70" y="320"/>
                  </a:cubicBezTo>
                  <a:cubicBezTo>
                    <a:pt x="71" y="320"/>
                    <a:pt x="71" y="320"/>
                    <a:pt x="71" y="320"/>
                  </a:cubicBezTo>
                  <a:close/>
                  <a:moveTo>
                    <a:pt x="81" y="320"/>
                  </a:moveTo>
                  <a:cubicBezTo>
                    <a:pt x="82" y="320"/>
                    <a:pt x="82" y="320"/>
                    <a:pt x="83" y="320"/>
                  </a:cubicBezTo>
                  <a:cubicBezTo>
                    <a:pt x="83" y="320"/>
                    <a:pt x="83" y="321"/>
                    <a:pt x="83" y="321"/>
                  </a:cubicBezTo>
                  <a:cubicBezTo>
                    <a:pt x="82" y="321"/>
                    <a:pt x="82" y="321"/>
                    <a:pt x="81" y="321"/>
                  </a:cubicBezTo>
                  <a:cubicBezTo>
                    <a:pt x="81" y="321"/>
                    <a:pt x="81" y="320"/>
                    <a:pt x="81" y="320"/>
                  </a:cubicBezTo>
                  <a:close/>
                  <a:moveTo>
                    <a:pt x="85" y="320"/>
                  </a:moveTo>
                  <a:cubicBezTo>
                    <a:pt x="85" y="320"/>
                    <a:pt x="86" y="320"/>
                    <a:pt x="86" y="320"/>
                  </a:cubicBezTo>
                  <a:cubicBezTo>
                    <a:pt x="86" y="320"/>
                    <a:pt x="86" y="321"/>
                    <a:pt x="86" y="321"/>
                  </a:cubicBezTo>
                  <a:cubicBezTo>
                    <a:pt x="86" y="321"/>
                    <a:pt x="86" y="321"/>
                    <a:pt x="86" y="321"/>
                  </a:cubicBezTo>
                  <a:cubicBezTo>
                    <a:pt x="85" y="321"/>
                    <a:pt x="85" y="320"/>
                    <a:pt x="85" y="320"/>
                  </a:cubicBezTo>
                  <a:close/>
                  <a:moveTo>
                    <a:pt x="101" y="320"/>
                  </a:moveTo>
                  <a:cubicBezTo>
                    <a:pt x="102" y="320"/>
                    <a:pt x="103" y="320"/>
                    <a:pt x="103" y="320"/>
                  </a:cubicBezTo>
                  <a:cubicBezTo>
                    <a:pt x="103" y="320"/>
                    <a:pt x="103" y="321"/>
                    <a:pt x="103" y="321"/>
                  </a:cubicBezTo>
                  <a:cubicBezTo>
                    <a:pt x="103" y="321"/>
                    <a:pt x="103" y="321"/>
                    <a:pt x="103" y="321"/>
                  </a:cubicBezTo>
                  <a:cubicBezTo>
                    <a:pt x="103" y="321"/>
                    <a:pt x="103" y="321"/>
                    <a:pt x="103" y="321"/>
                  </a:cubicBezTo>
                  <a:cubicBezTo>
                    <a:pt x="102" y="321"/>
                    <a:pt x="102" y="320"/>
                    <a:pt x="101" y="320"/>
                  </a:cubicBezTo>
                  <a:close/>
                  <a:moveTo>
                    <a:pt x="113" y="320"/>
                  </a:moveTo>
                  <a:cubicBezTo>
                    <a:pt x="114" y="320"/>
                    <a:pt x="114" y="320"/>
                    <a:pt x="114" y="320"/>
                  </a:cubicBezTo>
                  <a:cubicBezTo>
                    <a:pt x="114" y="320"/>
                    <a:pt x="114" y="321"/>
                    <a:pt x="114" y="321"/>
                  </a:cubicBezTo>
                  <a:cubicBezTo>
                    <a:pt x="114" y="321"/>
                    <a:pt x="114" y="321"/>
                    <a:pt x="113" y="321"/>
                  </a:cubicBezTo>
                  <a:cubicBezTo>
                    <a:pt x="113" y="321"/>
                    <a:pt x="113" y="320"/>
                    <a:pt x="113" y="320"/>
                  </a:cubicBezTo>
                  <a:close/>
                  <a:moveTo>
                    <a:pt x="47" y="320"/>
                  </a:moveTo>
                  <a:cubicBezTo>
                    <a:pt x="48" y="321"/>
                    <a:pt x="49" y="322"/>
                    <a:pt x="48" y="322"/>
                  </a:cubicBezTo>
                  <a:cubicBezTo>
                    <a:pt x="48" y="322"/>
                    <a:pt x="48" y="322"/>
                    <a:pt x="48" y="322"/>
                  </a:cubicBezTo>
                  <a:cubicBezTo>
                    <a:pt x="48" y="322"/>
                    <a:pt x="47" y="322"/>
                    <a:pt x="47" y="322"/>
                  </a:cubicBezTo>
                  <a:cubicBezTo>
                    <a:pt x="47" y="321"/>
                    <a:pt x="47" y="321"/>
                    <a:pt x="47" y="320"/>
                  </a:cubicBezTo>
                  <a:close/>
                  <a:moveTo>
                    <a:pt x="96" y="320"/>
                  </a:moveTo>
                  <a:cubicBezTo>
                    <a:pt x="96" y="320"/>
                    <a:pt x="96" y="320"/>
                    <a:pt x="96" y="320"/>
                  </a:cubicBezTo>
                  <a:cubicBezTo>
                    <a:pt x="96" y="320"/>
                    <a:pt x="96" y="320"/>
                    <a:pt x="96" y="320"/>
                  </a:cubicBezTo>
                  <a:close/>
                  <a:moveTo>
                    <a:pt x="33" y="321"/>
                  </a:moveTo>
                  <a:cubicBezTo>
                    <a:pt x="33" y="321"/>
                    <a:pt x="34" y="322"/>
                    <a:pt x="33" y="322"/>
                  </a:cubicBezTo>
                  <a:cubicBezTo>
                    <a:pt x="33" y="322"/>
                    <a:pt x="33" y="322"/>
                    <a:pt x="33" y="322"/>
                  </a:cubicBezTo>
                  <a:cubicBezTo>
                    <a:pt x="33" y="321"/>
                    <a:pt x="33" y="321"/>
                    <a:pt x="33" y="321"/>
                  </a:cubicBezTo>
                  <a:close/>
                  <a:moveTo>
                    <a:pt x="35" y="321"/>
                  </a:moveTo>
                  <a:cubicBezTo>
                    <a:pt x="36" y="321"/>
                    <a:pt x="36" y="321"/>
                    <a:pt x="36" y="321"/>
                  </a:cubicBezTo>
                  <a:cubicBezTo>
                    <a:pt x="36" y="321"/>
                    <a:pt x="36" y="322"/>
                    <a:pt x="35" y="322"/>
                  </a:cubicBezTo>
                  <a:cubicBezTo>
                    <a:pt x="35" y="321"/>
                    <a:pt x="35" y="321"/>
                    <a:pt x="35" y="321"/>
                  </a:cubicBezTo>
                  <a:close/>
                  <a:moveTo>
                    <a:pt x="46" y="321"/>
                  </a:moveTo>
                  <a:cubicBezTo>
                    <a:pt x="46" y="321"/>
                    <a:pt x="46" y="321"/>
                    <a:pt x="47" y="321"/>
                  </a:cubicBezTo>
                  <a:cubicBezTo>
                    <a:pt x="46" y="321"/>
                    <a:pt x="46" y="321"/>
                    <a:pt x="46" y="321"/>
                  </a:cubicBezTo>
                  <a:close/>
                  <a:moveTo>
                    <a:pt x="16" y="322"/>
                  </a:moveTo>
                  <a:cubicBezTo>
                    <a:pt x="16" y="323"/>
                    <a:pt x="17" y="324"/>
                    <a:pt x="16" y="324"/>
                  </a:cubicBezTo>
                  <a:cubicBezTo>
                    <a:pt x="16" y="323"/>
                    <a:pt x="16" y="323"/>
                    <a:pt x="16" y="323"/>
                  </a:cubicBezTo>
                  <a:cubicBezTo>
                    <a:pt x="16" y="323"/>
                    <a:pt x="16" y="323"/>
                    <a:pt x="16" y="322"/>
                  </a:cubicBezTo>
                  <a:close/>
                  <a:moveTo>
                    <a:pt x="56" y="322"/>
                  </a:moveTo>
                  <a:cubicBezTo>
                    <a:pt x="56" y="323"/>
                    <a:pt x="57" y="324"/>
                    <a:pt x="56" y="324"/>
                  </a:cubicBezTo>
                  <a:cubicBezTo>
                    <a:pt x="56" y="323"/>
                    <a:pt x="56" y="323"/>
                    <a:pt x="56" y="322"/>
                  </a:cubicBezTo>
                  <a:close/>
                  <a:moveTo>
                    <a:pt x="109" y="322"/>
                  </a:moveTo>
                  <a:cubicBezTo>
                    <a:pt x="109" y="322"/>
                    <a:pt x="109" y="322"/>
                    <a:pt x="110" y="322"/>
                  </a:cubicBezTo>
                  <a:cubicBezTo>
                    <a:pt x="109" y="322"/>
                    <a:pt x="109" y="322"/>
                    <a:pt x="109" y="322"/>
                  </a:cubicBezTo>
                  <a:close/>
                  <a:moveTo>
                    <a:pt x="78" y="324"/>
                  </a:moveTo>
                  <a:cubicBezTo>
                    <a:pt x="78" y="324"/>
                    <a:pt x="78" y="324"/>
                    <a:pt x="78" y="324"/>
                  </a:cubicBezTo>
                  <a:cubicBezTo>
                    <a:pt x="78" y="324"/>
                    <a:pt x="78" y="324"/>
                    <a:pt x="78" y="324"/>
                  </a:cubicBezTo>
                  <a:close/>
                  <a:moveTo>
                    <a:pt x="132" y="324"/>
                  </a:moveTo>
                  <a:cubicBezTo>
                    <a:pt x="132" y="324"/>
                    <a:pt x="133" y="324"/>
                    <a:pt x="133" y="324"/>
                  </a:cubicBezTo>
                  <a:cubicBezTo>
                    <a:pt x="133" y="324"/>
                    <a:pt x="133" y="325"/>
                    <a:pt x="133" y="325"/>
                  </a:cubicBezTo>
                  <a:cubicBezTo>
                    <a:pt x="133" y="325"/>
                    <a:pt x="133" y="325"/>
                    <a:pt x="133" y="325"/>
                  </a:cubicBezTo>
                  <a:cubicBezTo>
                    <a:pt x="132" y="325"/>
                    <a:pt x="132" y="324"/>
                    <a:pt x="132" y="324"/>
                  </a:cubicBezTo>
                  <a:close/>
                  <a:moveTo>
                    <a:pt x="92" y="325"/>
                  </a:moveTo>
                  <a:cubicBezTo>
                    <a:pt x="92" y="325"/>
                    <a:pt x="93" y="325"/>
                    <a:pt x="93" y="326"/>
                  </a:cubicBezTo>
                  <a:cubicBezTo>
                    <a:pt x="94" y="326"/>
                    <a:pt x="94" y="326"/>
                    <a:pt x="94" y="326"/>
                  </a:cubicBezTo>
                  <a:cubicBezTo>
                    <a:pt x="94" y="326"/>
                    <a:pt x="94" y="326"/>
                    <a:pt x="94" y="326"/>
                  </a:cubicBezTo>
                  <a:cubicBezTo>
                    <a:pt x="94" y="326"/>
                    <a:pt x="93" y="326"/>
                    <a:pt x="93" y="326"/>
                  </a:cubicBezTo>
                  <a:cubicBezTo>
                    <a:pt x="93" y="326"/>
                    <a:pt x="93" y="327"/>
                    <a:pt x="93" y="327"/>
                  </a:cubicBezTo>
                  <a:cubicBezTo>
                    <a:pt x="93" y="327"/>
                    <a:pt x="92" y="327"/>
                    <a:pt x="92" y="327"/>
                  </a:cubicBezTo>
                  <a:cubicBezTo>
                    <a:pt x="92" y="326"/>
                    <a:pt x="92" y="326"/>
                    <a:pt x="92" y="325"/>
                  </a:cubicBezTo>
                  <a:close/>
                  <a:moveTo>
                    <a:pt x="43" y="325"/>
                  </a:moveTo>
                  <a:cubicBezTo>
                    <a:pt x="44" y="325"/>
                    <a:pt x="44" y="325"/>
                    <a:pt x="45" y="325"/>
                  </a:cubicBezTo>
                  <a:cubicBezTo>
                    <a:pt x="45" y="326"/>
                    <a:pt x="45" y="326"/>
                    <a:pt x="45" y="327"/>
                  </a:cubicBezTo>
                  <a:cubicBezTo>
                    <a:pt x="44" y="326"/>
                    <a:pt x="44" y="326"/>
                    <a:pt x="43" y="325"/>
                  </a:cubicBezTo>
                  <a:close/>
                  <a:moveTo>
                    <a:pt x="110" y="325"/>
                  </a:moveTo>
                  <a:cubicBezTo>
                    <a:pt x="110" y="326"/>
                    <a:pt x="110" y="326"/>
                    <a:pt x="111" y="326"/>
                  </a:cubicBezTo>
                  <a:cubicBezTo>
                    <a:pt x="111" y="326"/>
                    <a:pt x="111" y="326"/>
                    <a:pt x="111" y="327"/>
                  </a:cubicBezTo>
                  <a:cubicBezTo>
                    <a:pt x="110" y="326"/>
                    <a:pt x="110" y="326"/>
                    <a:pt x="110" y="325"/>
                  </a:cubicBezTo>
                  <a:close/>
                  <a:moveTo>
                    <a:pt x="56" y="326"/>
                  </a:moveTo>
                  <a:cubicBezTo>
                    <a:pt x="56" y="326"/>
                    <a:pt x="57" y="326"/>
                    <a:pt x="57" y="326"/>
                  </a:cubicBezTo>
                  <a:cubicBezTo>
                    <a:pt x="57" y="327"/>
                    <a:pt x="57" y="327"/>
                    <a:pt x="57" y="327"/>
                  </a:cubicBezTo>
                  <a:cubicBezTo>
                    <a:pt x="57" y="327"/>
                    <a:pt x="57" y="327"/>
                    <a:pt x="57" y="327"/>
                  </a:cubicBezTo>
                  <a:cubicBezTo>
                    <a:pt x="57" y="327"/>
                    <a:pt x="57" y="327"/>
                    <a:pt x="57" y="328"/>
                  </a:cubicBezTo>
                  <a:cubicBezTo>
                    <a:pt x="56" y="328"/>
                    <a:pt x="56" y="328"/>
                    <a:pt x="56" y="328"/>
                  </a:cubicBezTo>
                  <a:cubicBezTo>
                    <a:pt x="56" y="327"/>
                    <a:pt x="56" y="327"/>
                    <a:pt x="56" y="327"/>
                  </a:cubicBezTo>
                  <a:cubicBezTo>
                    <a:pt x="56" y="327"/>
                    <a:pt x="55" y="327"/>
                    <a:pt x="55" y="326"/>
                  </a:cubicBezTo>
                  <a:cubicBezTo>
                    <a:pt x="56" y="326"/>
                    <a:pt x="56" y="326"/>
                    <a:pt x="56" y="326"/>
                  </a:cubicBezTo>
                  <a:close/>
                  <a:moveTo>
                    <a:pt x="76" y="326"/>
                  </a:moveTo>
                  <a:cubicBezTo>
                    <a:pt x="76" y="326"/>
                    <a:pt x="77" y="327"/>
                    <a:pt x="77" y="328"/>
                  </a:cubicBezTo>
                  <a:cubicBezTo>
                    <a:pt x="76" y="327"/>
                    <a:pt x="76" y="327"/>
                    <a:pt x="76" y="326"/>
                  </a:cubicBezTo>
                  <a:close/>
                  <a:moveTo>
                    <a:pt x="49" y="327"/>
                  </a:moveTo>
                  <a:cubicBezTo>
                    <a:pt x="50" y="327"/>
                    <a:pt x="50" y="327"/>
                    <a:pt x="50" y="327"/>
                  </a:cubicBezTo>
                  <a:cubicBezTo>
                    <a:pt x="50" y="327"/>
                    <a:pt x="50" y="327"/>
                    <a:pt x="49" y="327"/>
                  </a:cubicBezTo>
                  <a:close/>
                  <a:moveTo>
                    <a:pt x="95" y="327"/>
                  </a:moveTo>
                  <a:cubicBezTo>
                    <a:pt x="95" y="327"/>
                    <a:pt x="95" y="327"/>
                    <a:pt x="95" y="327"/>
                  </a:cubicBezTo>
                  <a:cubicBezTo>
                    <a:pt x="95" y="327"/>
                    <a:pt x="95" y="327"/>
                    <a:pt x="95" y="327"/>
                  </a:cubicBezTo>
                  <a:close/>
                  <a:moveTo>
                    <a:pt x="111" y="327"/>
                  </a:moveTo>
                  <a:cubicBezTo>
                    <a:pt x="112" y="327"/>
                    <a:pt x="112" y="327"/>
                    <a:pt x="112" y="327"/>
                  </a:cubicBezTo>
                  <a:cubicBezTo>
                    <a:pt x="112" y="327"/>
                    <a:pt x="112" y="327"/>
                    <a:pt x="112" y="327"/>
                  </a:cubicBezTo>
                  <a:cubicBezTo>
                    <a:pt x="112" y="327"/>
                    <a:pt x="112" y="328"/>
                    <a:pt x="111" y="328"/>
                  </a:cubicBezTo>
                  <a:cubicBezTo>
                    <a:pt x="111" y="327"/>
                    <a:pt x="111" y="327"/>
                    <a:pt x="111" y="327"/>
                  </a:cubicBezTo>
                  <a:close/>
                  <a:moveTo>
                    <a:pt x="38" y="328"/>
                  </a:moveTo>
                  <a:cubicBezTo>
                    <a:pt x="39" y="328"/>
                    <a:pt x="39" y="328"/>
                    <a:pt x="39" y="328"/>
                  </a:cubicBezTo>
                  <a:cubicBezTo>
                    <a:pt x="39" y="328"/>
                    <a:pt x="39" y="328"/>
                    <a:pt x="39" y="328"/>
                  </a:cubicBezTo>
                  <a:cubicBezTo>
                    <a:pt x="39" y="328"/>
                    <a:pt x="40" y="328"/>
                    <a:pt x="39" y="328"/>
                  </a:cubicBezTo>
                  <a:cubicBezTo>
                    <a:pt x="39" y="329"/>
                    <a:pt x="39" y="329"/>
                    <a:pt x="39" y="329"/>
                  </a:cubicBezTo>
                  <a:cubicBezTo>
                    <a:pt x="39" y="329"/>
                    <a:pt x="39" y="329"/>
                    <a:pt x="39" y="329"/>
                  </a:cubicBezTo>
                  <a:cubicBezTo>
                    <a:pt x="39" y="329"/>
                    <a:pt x="39" y="329"/>
                    <a:pt x="39" y="329"/>
                  </a:cubicBezTo>
                  <a:cubicBezTo>
                    <a:pt x="39" y="329"/>
                    <a:pt x="38" y="329"/>
                    <a:pt x="38" y="329"/>
                  </a:cubicBezTo>
                  <a:cubicBezTo>
                    <a:pt x="38" y="329"/>
                    <a:pt x="38" y="328"/>
                    <a:pt x="38" y="328"/>
                  </a:cubicBezTo>
                  <a:cubicBezTo>
                    <a:pt x="38" y="328"/>
                    <a:pt x="38" y="328"/>
                    <a:pt x="38" y="328"/>
                  </a:cubicBezTo>
                  <a:close/>
                  <a:moveTo>
                    <a:pt x="41" y="328"/>
                  </a:moveTo>
                  <a:cubicBezTo>
                    <a:pt x="41" y="328"/>
                    <a:pt x="42" y="328"/>
                    <a:pt x="42" y="328"/>
                  </a:cubicBezTo>
                  <a:cubicBezTo>
                    <a:pt x="42" y="329"/>
                    <a:pt x="42" y="329"/>
                    <a:pt x="41" y="329"/>
                  </a:cubicBezTo>
                  <a:cubicBezTo>
                    <a:pt x="41" y="329"/>
                    <a:pt x="41" y="328"/>
                    <a:pt x="41" y="328"/>
                  </a:cubicBezTo>
                  <a:close/>
                  <a:moveTo>
                    <a:pt x="115" y="329"/>
                  </a:moveTo>
                  <a:cubicBezTo>
                    <a:pt x="115" y="329"/>
                    <a:pt x="115" y="330"/>
                    <a:pt x="115" y="330"/>
                  </a:cubicBezTo>
                  <a:cubicBezTo>
                    <a:pt x="115" y="330"/>
                    <a:pt x="115" y="329"/>
                    <a:pt x="115" y="329"/>
                  </a:cubicBezTo>
                  <a:cubicBezTo>
                    <a:pt x="115" y="329"/>
                    <a:pt x="115" y="329"/>
                    <a:pt x="115" y="329"/>
                  </a:cubicBezTo>
                  <a:close/>
                  <a:moveTo>
                    <a:pt x="104" y="329"/>
                  </a:moveTo>
                  <a:cubicBezTo>
                    <a:pt x="104" y="329"/>
                    <a:pt x="104" y="329"/>
                    <a:pt x="105" y="329"/>
                  </a:cubicBezTo>
                  <a:cubicBezTo>
                    <a:pt x="104" y="329"/>
                    <a:pt x="104" y="329"/>
                    <a:pt x="104" y="329"/>
                  </a:cubicBezTo>
                  <a:close/>
                  <a:moveTo>
                    <a:pt x="108" y="330"/>
                  </a:moveTo>
                  <a:cubicBezTo>
                    <a:pt x="109" y="330"/>
                    <a:pt x="110" y="331"/>
                    <a:pt x="110" y="332"/>
                  </a:cubicBezTo>
                  <a:cubicBezTo>
                    <a:pt x="110" y="332"/>
                    <a:pt x="110" y="332"/>
                    <a:pt x="110" y="332"/>
                  </a:cubicBezTo>
                  <a:cubicBezTo>
                    <a:pt x="110" y="332"/>
                    <a:pt x="110" y="332"/>
                    <a:pt x="110" y="332"/>
                  </a:cubicBezTo>
                  <a:cubicBezTo>
                    <a:pt x="109" y="332"/>
                    <a:pt x="107" y="332"/>
                    <a:pt x="107" y="331"/>
                  </a:cubicBezTo>
                  <a:cubicBezTo>
                    <a:pt x="108" y="330"/>
                    <a:pt x="108" y="330"/>
                    <a:pt x="108" y="330"/>
                  </a:cubicBezTo>
                  <a:close/>
                  <a:moveTo>
                    <a:pt x="44" y="331"/>
                  </a:moveTo>
                  <a:cubicBezTo>
                    <a:pt x="45" y="331"/>
                    <a:pt x="45" y="332"/>
                    <a:pt x="44" y="332"/>
                  </a:cubicBezTo>
                  <a:cubicBezTo>
                    <a:pt x="44" y="331"/>
                    <a:pt x="44" y="331"/>
                    <a:pt x="44" y="331"/>
                  </a:cubicBezTo>
                  <a:cubicBezTo>
                    <a:pt x="44" y="331"/>
                    <a:pt x="44" y="331"/>
                    <a:pt x="44" y="331"/>
                  </a:cubicBezTo>
                  <a:close/>
                  <a:moveTo>
                    <a:pt x="132" y="331"/>
                  </a:moveTo>
                  <a:cubicBezTo>
                    <a:pt x="133" y="331"/>
                    <a:pt x="134" y="331"/>
                    <a:pt x="134" y="332"/>
                  </a:cubicBezTo>
                  <a:cubicBezTo>
                    <a:pt x="133" y="332"/>
                    <a:pt x="133" y="332"/>
                    <a:pt x="132" y="331"/>
                  </a:cubicBezTo>
                  <a:close/>
                  <a:moveTo>
                    <a:pt x="78" y="331"/>
                  </a:moveTo>
                  <a:cubicBezTo>
                    <a:pt x="79" y="331"/>
                    <a:pt x="78" y="331"/>
                    <a:pt x="78" y="332"/>
                  </a:cubicBezTo>
                  <a:cubicBezTo>
                    <a:pt x="79" y="332"/>
                    <a:pt x="79" y="332"/>
                    <a:pt x="79" y="333"/>
                  </a:cubicBezTo>
                  <a:cubicBezTo>
                    <a:pt x="79" y="333"/>
                    <a:pt x="79" y="333"/>
                    <a:pt x="78" y="333"/>
                  </a:cubicBezTo>
                  <a:cubicBezTo>
                    <a:pt x="78" y="333"/>
                    <a:pt x="78" y="333"/>
                    <a:pt x="78" y="333"/>
                  </a:cubicBezTo>
                  <a:cubicBezTo>
                    <a:pt x="78" y="333"/>
                    <a:pt x="78" y="333"/>
                    <a:pt x="78" y="333"/>
                  </a:cubicBezTo>
                  <a:cubicBezTo>
                    <a:pt x="78" y="333"/>
                    <a:pt x="78" y="332"/>
                    <a:pt x="78" y="332"/>
                  </a:cubicBezTo>
                  <a:cubicBezTo>
                    <a:pt x="78" y="332"/>
                    <a:pt x="78" y="332"/>
                    <a:pt x="78" y="331"/>
                  </a:cubicBezTo>
                  <a:close/>
                  <a:moveTo>
                    <a:pt x="89" y="331"/>
                  </a:moveTo>
                  <a:cubicBezTo>
                    <a:pt x="89" y="331"/>
                    <a:pt x="89" y="331"/>
                    <a:pt x="90" y="331"/>
                  </a:cubicBezTo>
                  <a:cubicBezTo>
                    <a:pt x="89" y="331"/>
                    <a:pt x="89" y="331"/>
                    <a:pt x="89" y="331"/>
                  </a:cubicBezTo>
                  <a:close/>
                  <a:moveTo>
                    <a:pt x="92" y="331"/>
                  </a:moveTo>
                  <a:cubicBezTo>
                    <a:pt x="93" y="332"/>
                    <a:pt x="93" y="332"/>
                    <a:pt x="94" y="332"/>
                  </a:cubicBezTo>
                  <a:cubicBezTo>
                    <a:pt x="94" y="332"/>
                    <a:pt x="94" y="332"/>
                    <a:pt x="94" y="332"/>
                  </a:cubicBezTo>
                  <a:cubicBezTo>
                    <a:pt x="93" y="332"/>
                    <a:pt x="92" y="333"/>
                    <a:pt x="91" y="333"/>
                  </a:cubicBezTo>
                  <a:cubicBezTo>
                    <a:pt x="91" y="332"/>
                    <a:pt x="91" y="332"/>
                    <a:pt x="91" y="332"/>
                  </a:cubicBezTo>
                  <a:cubicBezTo>
                    <a:pt x="91" y="332"/>
                    <a:pt x="91" y="332"/>
                    <a:pt x="92" y="331"/>
                  </a:cubicBezTo>
                  <a:close/>
                  <a:moveTo>
                    <a:pt x="112" y="331"/>
                  </a:moveTo>
                  <a:cubicBezTo>
                    <a:pt x="112" y="331"/>
                    <a:pt x="113" y="331"/>
                    <a:pt x="113" y="331"/>
                  </a:cubicBezTo>
                  <a:cubicBezTo>
                    <a:pt x="113" y="332"/>
                    <a:pt x="113" y="332"/>
                    <a:pt x="113" y="332"/>
                  </a:cubicBezTo>
                  <a:cubicBezTo>
                    <a:pt x="113" y="332"/>
                    <a:pt x="113" y="332"/>
                    <a:pt x="113" y="332"/>
                  </a:cubicBezTo>
                  <a:cubicBezTo>
                    <a:pt x="113" y="332"/>
                    <a:pt x="113" y="333"/>
                    <a:pt x="113" y="333"/>
                  </a:cubicBezTo>
                  <a:cubicBezTo>
                    <a:pt x="112" y="333"/>
                    <a:pt x="112" y="333"/>
                    <a:pt x="112" y="333"/>
                  </a:cubicBezTo>
                  <a:cubicBezTo>
                    <a:pt x="112" y="332"/>
                    <a:pt x="112" y="332"/>
                    <a:pt x="111" y="332"/>
                  </a:cubicBezTo>
                  <a:cubicBezTo>
                    <a:pt x="112" y="332"/>
                    <a:pt x="112" y="332"/>
                    <a:pt x="112" y="331"/>
                  </a:cubicBezTo>
                  <a:close/>
                  <a:moveTo>
                    <a:pt x="65" y="332"/>
                  </a:moveTo>
                  <a:cubicBezTo>
                    <a:pt x="66" y="332"/>
                    <a:pt x="69" y="332"/>
                    <a:pt x="69" y="332"/>
                  </a:cubicBezTo>
                  <a:cubicBezTo>
                    <a:pt x="69" y="332"/>
                    <a:pt x="69" y="332"/>
                    <a:pt x="69" y="332"/>
                  </a:cubicBezTo>
                  <a:cubicBezTo>
                    <a:pt x="69" y="333"/>
                    <a:pt x="69" y="333"/>
                    <a:pt x="69" y="333"/>
                  </a:cubicBezTo>
                  <a:cubicBezTo>
                    <a:pt x="68" y="333"/>
                    <a:pt x="66" y="333"/>
                    <a:pt x="65" y="332"/>
                  </a:cubicBezTo>
                  <a:close/>
                  <a:moveTo>
                    <a:pt x="35" y="332"/>
                  </a:moveTo>
                  <a:cubicBezTo>
                    <a:pt x="35" y="332"/>
                    <a:pt x="36" y="332"/>
                    <a:pt x="36" y="332"/>
                  </a:cubicBezTo>
                  <a:cubicBezTo>
                    <a:pt x="36" y="333"/>
                    <a:pt x="35" y="332"/>
                    <a:pt x="35" y="332"/>
                  </a:cubicBezTo>
                  <a:close/>
                  <a:moveTo>
                    <a:pt x="40" y="332"/>
                  </a:moveTo>
                  <a:cubicBezTo>
                    <a:pt x="41" y="332"/>
                    <a:pt x="41" y="332"/>
                    <a:pt x="41" y="332"/>
                  </a:cubicBezTo>
                  <a:cubicBezTo>
                    <a:pt x="41" y="333"/>
                    <a:pt x="42" y="333"/>
                    <a:pt x="41" y="333"/>
                  </a:cubicBezTo>
                  <a:cubicBezTo>
                    <a:pt x="41" y="333"/>
                    <a:pt x="41" y="333"/>
                    <a:pt x="41" y="333"/>
                  </a:cubicBezTo>
                  <a:cubicBezTo>
                    <a:pt x="41" y="333"/>
                    <a:pt x="40" y="333"/>
                    <a:pt x="40" y="332"/>
                  </a:cubicBezTo>
                  <a:close/>
                  <a:moveTo>
                    <a:pt x="54" y="332"/>
                  </a:moveTo>
                  <a:cubicBezTo>
                    <a:pt x="55" y="332"/>
                    <a:pt x="55" y="332"/>
                    <a:pt x="56" y="332"/>
                  </a:cubicBezTo>
                  <a:cubicBezTo>
                    <a:pt x="56" y="333"/>
                    <a:pt x="56" y="333"/>
                    <a:pt x="56" y="333"/>
                  </a:cubicBezTo>
                  <a:cubicBezTo>
                    <a:pt x="56" y="333"/>
                    <a:pt x="56" y="333"/>
                    <a:pt x="55" y="333"/>
                  </a:cubicBezTo>
                  <a:cubicBezTo>
                    <a:pt x="55" y="333"/>
                    <a:pt x="55" y="333"/>
                    <a:pt x="55" y="333"/>
                  </a:cubicBezTo>
                  <a:cubicBezTo>
                    <a:pt x="55" y="333"/>
                    <a:pt x="55" y="333"/>
                    <a:pt x="55" y="333"/>
                  </a:cubicBezTo>
                  <a:cubicBezTo>
                    <a:pt x="55" y="333"/>
                    <a:pt x="54" y="333"/>
                    <a:pt x="54" y="332"/>
                  </a:cubicBezTo>
                  <a:close/>
                  <a:moveTo>
                    <a:pt x="63" y="332"/>
                  </a:moveTo>
                  <a:cubicBezTo>
                    <a:pt x="64" y="332"/>
                    <a:pt x="65" y="332"/>
                    <a:pt x="65" y="333"/>
                  </a:cubicBezTo>
                  <a:cubicBezTo>
                    <a:pt x="65" y="333"/>
                    <a:pt x="65" y="333"/>
                    <a:pt x="64" y="333"/>
                  </a:cubicBezTo>
                  <a:cubicBezTo>
                    <a:pt x="64" y="333"/>
                    <a:pt x="64" y="333"/>
                    <a:pt x="64" y="333"/>
                  </a:cubicBezTo>
                  <a:cubicBezTo>
                    <a:pt x="64" y="333"/>
                    <a:pt x="64" y="333"/>
                    <a:pt x="63" y="332"/>
                  </a:cubicBezTo>
                  <a:close/>
                  <a:moveTo>
                    <a:pt x="130" y="333"/>
                  </a:moveTo>
                  <a:cubicBezTo>
                    <a:pt x="130" y="333"/>
                    <a:pt x="131" y="333"/>
                    <a:pt x="131" y="333"/>
                  </a:cubicBezTo>
                  <a:cubicBezTo>
                    <a:pt x="131" y="334"/>
                    <a:pt x="131" y="334"/>
                    <a:pt x="131" y="334"/>
                  </a:cubicBezTo>
                  <a:cubicBezTo>
                    <a:pt x="131" y="334"/>
                    <a:pt x="131" y="334"/>
                    <a:pt x="131" y="334"/>
                  </a:cubicBezTo>
                  <a:cubicBezTo>
                    <a:pt x="130" y="334"/>
                    <a:pt x="130" y="333"/>
                    <a:pt x="130" y="333"/>
                  </a:cubicBezTo>
                  <a:close/>
                  <a:moveTo>
                    <a:pt x="60" y="337"/>
                  </a:moveTo>
                  <a:cubicBezTo>
                    <a:pt x="61" y="337"/>
                    <a:pt x="61" y="337"/>
                    <a:pt x="61" y="337"/>
                  </a:cubicBezTo>
                  <a:cubicBezTo>
                    <a:pt x="61" y="337"/>
                    <a:pt x="61" y="338"/>
                    <a:pt x="61" y="338"/>
                  </a:cubicBezTo>
                  <a:cubicBezTo>
                    <a:pt x="61" y="338"/>
                    <a:pt x="61" y="338"/>
                    <a:pt x="60" y="338"/>
                  </a:cubicBezTo>
                  <a:cubicBezTo>
                    <a:pt x="60" y="337"/>
                    <a:pt x="60" y="337"/>
                    <a:pt x="60" y="337"/>
                  </a:cubicBezTo>
                  <a:close/>
                  <a:moveTo>
                    <a:pt x="65" y="337"/>
                  </a:moveTo>
                  <a:cubicBezTo>
                    <a:pt x="66" y="337"/>
                    <a:pt x="67" y="337"/>
                    <a:pt x="67" y="337"/>
                  </a:cubicBezTo>
                  <a:cubicBezTo>
                    <a:pt x="67" y="337"/>
                    <a:pt x="67" y="338"/>
                    <a:pt x="67" y="338"/>
                  </a:cubicBezTo>
                  <a:cubicBezTo>
                    <a:pt x="67" y="338"/>
                    <a:pt x="64" y="338"/>
                    <a:pt x="64" y="337"/>
                  </a:cubicBezTo>
                  <a:cubicBezTo>
                    <a:pt x="64" y="337"/>
                    <a:pt x="65" y="337"/>
                    <a:pt x="65" y="337"/>
                  </a:cubicBezTo>
                  <a:cubicBezTo>
                    <a:pt x="65" y="337"/>
                    <a:pt x="65" y="337"/>
                    <a:pt x="65" y="337"/>
                  </a:cubicBezTo>
                  <a:close/>
                  <a:moveTo>
                    <a:pt x="70" y="337"/>
                  </a:moveTo>
                  <a:cubicBezTo>
                    <a:pt x="70" y="337"/>
                    <a:pt x="72" y="336"/>
                    <a:pt x="72" y="337"/>
                  </a:cubicBezTo>
                  <a:cubicBezTo>
                    <a:pt x="72" y="337"/>
                    <a:pt x="72" y="337"/>
                    <a:pt x="72" y="337"/>
                  </a:cubicBezTo>
                  <a:cubicBezTo>
                    <a:pt x="72" y="337"/>
                    <a:pt x="72" y="337"/>
                    <a:pt x="72" y="337"/>
                  </a:cubicBezTo>
                  <a:cubicBezTo>
                    <a:pt x="72" y="337"/>
                    <a:pt x="72" y="337"/>
                    <a:pt x="72" y="337"/>
                  </a:cubicBezTo>
                  <a:cubicBezTo>
                    <a:pt x="72" y="338"/>
                    <a:pt x="72" y="338"/>
                    <a:pt x="72" y="338"/>
                  </a:cubicBezTo>
                  <a:cubicBezTo>
                    <a:pt x="71" y="338"/>
                    <a:pt x="71" y="337"/>
                    <a:pt x="70" y="337"/>
                  </a:cubicBezTo>
                  <a:cubicBezTo>
                    <a:pt x="70" y="337"/>
                    <a:pt x="70" y="337"/>
                    <a:pt x="70" y="337"/>
                  </a:cubicBezTo>
                  <a:close/>
                  <a:moveTo>
                    <a:pt x="82" y="337"/>
                  </a:moveTo>
                  <a:cubicBezTo>
                    <a:pt x="83" y="337"/>
                    <a:pt x="83" y="337"/>
                    <a:pt x="84" y="337"/>
                  </a:cubicBezTo>
                  <a:cubicBezTo>
                    <a:pt x="84" y="337"/>
                    <a:pt x="84" y="338"/>
                    <a:pt x="84" y="338"/>
                  </a:cubicBezTo>
                  <a:cubicBezTo>
                    <a:pt x="83" y="338"/>
                    <a:pt x="83" y="338"/>
                    <a:pt x="83" y="338"/>
                  </a:cubicBezTo>
                  <a:cubicBezTo>
                    <a:pt x="83" y="338"/>
                    <a:pt x="83" y="338"/>
                    <a:pt x="83" y="338"/>
                  </a:cubicBezTo>
                  <a:cubicBezTo>
                    <a:pt x="83" y="338"/>
                    <a:pt x="82" y="338"/>
                    <a:pt x="82" y="338"/>
                  </a:cubicBezTo>
                  <a:cubicBezTo>
                    <a:pt x="82" y="338"/>
                    <a:pt x="82" y="337"/>
                    <a:pt x="82" y="337"/>
                  </a:cubicBezTo>
                  <a:cubicBezTo>
                    <a:pt x="82" y="337"/>
                    <a:pt x="82" y="337"/>
                    <a:pt x="82" y="337"/>
                  </a:cubicBezTo>
                  <a:close/>
                  <a:moveTo>
                    <a:pt x="87" y="337"/>
                  </a:moveTo>
                  <a:cubicBezTo>
                    <a:pt x="88" y="337"/>
                    <a:pt x="89" y="337"/>
                    <a:pt x="90" y="337"/>
                  </a:cubicBezTo>
                  <a:cubicBezTo>
                    <a:pt x="90" y="337"/>
                    <a:pt x="90" y="337"/>
                    <a:pt x="90" y="337"/>
                  </a:cubicBezTo>
                  <a:cubicBezTo>
                    <a:pt x="90" y="337"/>
                    <a:pt x="90" y="337"/>
                    <a:pt x="90" y="337"/>
                  </a:cubicBezTo>
                  <a:cubicBezTo>
                    <a:pt x="90" y="338"/>
                    <a:pt x="90" y="338"/>
                    <a:pt x="90" y="338"/>
                  </a:cubicBezTo>
                  <a:cubicBezTo>
                    <a:pt x="89" y="338"/>
                    <a:pt x="88" y="337"/>
                    <a:pt x="87" y="337"/>
                  </a:cubicBezTo>
                  <a:close/>
                  <a:moveTo>
                    <a:pt x="92" y="337"/>
                  </a:moveTo>
                  <a:cubicBezTo>
                    <a:pt x="92" y="337"/>
                    <a:pt x="92" y="337"/>
                    <a:pt x="93" y="337"/>
                  </a:cubicBezTo>
                  <a:cubicBezTo>
                    <a:pt x="92" y="337"/>
                    <a:pt x="92" y="337"/>
                    <a:pt x="92" y="337"/>
                  </a:cubicBezTo>
                  <a:cubicBezTo>
                    <a:pt x="92" y="337"/>
                    <a:pt x="92" y="337"/>
                    <a:pt x="92" y="337"/>
                  </a:cubicBezTo>
                  <a:close/>
                  <a:moveTo>
                    <a:pt x="108" y="337"/>
                  </a:moveTo>
                  <a:cubicBezTo>
                    <a:pt x="108" y="337"/>
                    <a:pt x="109" y="337"/>
                    <a:pt x="109" y="337"/>
                  </a:cubicBezTo>
                  <a:cubicBezTo>
                    <a:pt x="109" y="337"/>
                    <a:pt x="109" y="338"/>
                    <a:pt x="109" y="338"/>
                  </a:cubicBezTo>
                  <a:cubicBezTo>
                    <a:pt x="109" y="338"/>
                    <a:pt x="108" y="338"/>
                    <a:pt x="108" y="337"/>
                  </a:cubicBezTo>
                  <a:cubicBezTo>
                    <a:pt x="108" y="337"/>
                    <a:pt x="108" y="337"/>
                    <a:pt x="108" y="337"/>
                  </a:cubicBezTo>
                  <a:cubicBezTo>
                    <a:pt x="108" y="337"/>
                    <a:pt x="108" y="337"/>
                    <a:pt x="108" y="337"/>
                  </a:cubicBezTo>
                  <a:close/>
                  <a:moveTo>
                    <a:pt x="111" y="337"/>
                  </a:moveTo>
                  <a:cubicBezTo>
                    <a:pt x="112" y="337"/>
                    <a:pt x="119" y="336"/>
                    <a:pt x="119" y="337"/>
                  </a:cubicBezTo>
                  <a:cubicBezTo>
                    <a:pt x="119" y="337"/>
                    <a:pt x="119" y="337"/>
                    <a:pt x="119" y="337"/>
                  </a:cubicBezTo>
                  <a:cubicBezTo>
                    <a:pt x="119" y="337"/>
                    <a:pt x="119" y="337"/>
                    <a:pt x="119" y="337"/>
                  </a:cubicBezTo>
                  <a:cubicBezTo>
                    <a:pt x="119" y="337"/>
                    <a:pt x="119" y="337"/>
                    <a:pt x="119" y="337"/>
                  </a:cubicBezTo>
                  <a:cubicBezTo>
                    <a:pt x="119" y="338"/>
                    <a:pt x="119" y="338"/>
                    <a:pt x="119" y="338"/>
                  </a:cubicBezTo>
                  <a:cubicBezTo>
                    <a:pt x="116" y="338"/>
                    <a:pt x="113" y="337"/>
                    <a:pt x="110" y="337"/>
                  </a:cubicBezTo>
                  <a:cubicBezTo>
                    <a:pt x="110" y="337"/>
                    <a:pt x="110" y="337"/>
                    <a:pt x="111" y="337"/>
                  </a:cubicBezTo>
                  <a:cubicBezTo>
                    <a:pt x="111" y="337"/>
                    <a:pt x="111" y="337"/>
                    <a:pt x="111" y="337"/>
                  </a:cubicBezTo>
                  <a:close/>
                  <a:moveTo>
                    <a:pt x="120" y="337"/>
                  </a:moveTo>
                  <a:cubicBezTo>
                    <a:pt x="121" y="337"/>
                    <a:pt x="121" y="337"/>
                    <a:pt x="122" y="337"/>
                  </a:cubicBezTo>
                  <a:cubicBezTo>
                    <a:pt x="122" y="337"/>
                    <a:pt x="122" y="337"/>
                    <a:pt x="122" y="337"/>
                  </a:cubicBezTo>
                  <a:cubicBezTo>
                    <a:pt x="122" y="337"/>
                    <a:pt x="122" y="337"/>
                    <a:pt x="122" y="337"/>
                  </a:cubicBezTo>
                  <a:cubicBezTo>
                    <a:pt x="122" y="338"/>
                    <a:pt x="122" y="338"/>
                    <a:pt x="122" y="338"/>
                  </a:cubicBezTo>
                  <a:cubicBezTo>
                    <a:pt x="121" y="338"/>
                    <a:pt x="120" y="337"/>
                    <a:pt x="120" y="337"/>
                  </a:cubicBezTo>
                  <a:close/>
                  <a:moveTo>
                    <a:pt x="131" y="337"/>
                  </a:moveTo>
                  <a:cubicBezTo>
                    <a:pt x="132" y="337"/>
                    <a:pt x="133" y="337"/>
                    <a:pt x="134" y="337"/>
                  </a:cubicBezTo>
                  <a:cubicBezTo>
                    <a:pt x="134" y="337"/>
                    <a:pt x="134" y="337"/>
                    <a:pt x="134" y="337"/>
                  </a:cubicBezTo>
                  <a:cubicBezTo>
                    <a:pt x="132" y="337"/>
                    <a:pt x="132" y="337"/>
                    <a:pt x="131" y="337"/>
                  </a:cubicBezTo>
                  <a:close/>
                  <a:moveTo>
                    <a:pt x="135" y="337"/>
                  </a:moveTo>
                  <a:cubicBezTo>
                    <a:pt x="135" y="337"/>
                    <a:pt x="135" y="337"/>
                    <a:pt x="136" y="337"/>
                  </a:cubicBezTo>
                  <a:cubicBezTo>
                    <a:pt x="135" y="337"/>
                    <a:pt x="136" y="337"/>
                    <a:pt x="135" y="337"/>
                  </a:cubicBezTo>
                  <a:cubicBezTo>
                    <a:pt x="135" y="337"/>
                    <a:pt x="135" y="337"/>
                    <a:pt x="135" y="337"/>
                  </a:cubicBezTo>
                  <a:close/>
                  <a:moveTo>
                    <a:pt x="36" y="337"/>
                  </a:moveTo>
                  <a:cubicBezTo>
                    <a:pt x="36" y="337"/>
                    <a:pt x="37" y="337"/>
                    <a:pt x="38" y="337"/>
                  </a:cubicBezTo>
                  <a:cubicBezTo>
                    <a:pt x="38" y="338"/>
                    <a:pt x="38" y="338"/>
                    <a:pt x="38" y="338"/>
                  </a:cubicBezTo>
                  <a:cubicBezTo>
                    <a:pt x="36" y="338"/>
                    <a:pt x="34" y="338"/>
                    <a:pt x="34" y="339"/>
                  </a:cubicBezTo>
                  <a:cubicBezTo>
                    <a:pt x="34" y="339"/>
                    <a:pt x="34" y="338"/>
                    <a:pt x="33" y="338"/>
                  </a:cubicBezTo>
                  <a:cubicBezTo>
                    <a:pt x="33" y="337"/>
                    <a:pt x="35" y="337"/>
                    <a:pt x="36" y="337"/>
                  </a:cubicBezTo>
                  <a:cubicBezTo>
                    <a:pt x="36" y="337"/>
                    <a:pt x="36" y="337"/>
                    <a:pt x="36" y="337"/>
                  </a:cubicBezTo>
                  <a:close/>
                  <a:moveTo>
                    <a:pt x="41" y="337"/>
                  </a:moveTo>
                  <a:cubicBezTo>
                    <a:pt x="41" y="337"/>
                    <a:pt x="42" y="338"/>
                    <a:pt x="41" y="338"/>
                  </a:cubicBezTo>
                  <a:cubicBezTo>
                    <a:pt x="41" y="338"/>
                    <a:pt x="41" y="338"/>
                    <a:pt x="41" y="338"/>
                  </a:cubicBezTo>
                  <a:cubicBezTo>
                    <a:pt x="41" y="338"/>
                    <a:pt x="41" y="337"/>
                    <a:pt x="41" y="337"/>
                  </a:cubicBezTo>
                  <a:close/>
                  <a:moveTo>
                    <a:pt x="45" y="337"/>
                  </a:moveTo>
                  <a:cubicBezTo>
                    <a:pt x="46" y="337"/>
                    <a:pt x="46" y="337"/>
                    <a:pt x="47" y="337"/>
                  </a:cubicBezTo>
                  <a:cubicBezTo>
                    <a:pt x="47" y="338"/>
                    <a:pt x="47" y="338"/>
                    <a:pt x="47" y="338"/>
                  </a:cubicBezTo>
                  <a:cubicBezTo>
                    <a:pt x="47" y="338"/>
                    <a:pt x="47" y="338"/>
                    <a:pt x="47" y="338"/>
                  </a:cubicBezTo>
                  <a:cubicBezTo>
                    <a:pt x="47" y="338"/>
                    <a:pt x="47" y="338"/>
                    <a:pt x="47" y="338"/>
                  </a:cubicBezTo>
                  <a:cubicBezTo>
                    <a:pt x="46" y="338"/>
                    <a:pt x="45" y="338"/>
                    <a:pt x="44" y="338"/>
                  </a:cubicBezTo>
                  <a:cubicBezTo>
                    <a:pt x="44" y="337"/>
                    <a:pt x="44" y="337"/>
                    <a:pt x="45" y="337"/>
                  </a:cubicBezTo>
                  <a:cubicBezTo>
                    <a:pt x="45" y="337"/>
                    <a:pt x="45" y="337"/>
                    <a:pt x="45" y="337"/>
                  </a:cubicBezTo>
                  <a:close/>
                  <a:moveTo>
                    <a:pt x="48" y="337"/>
                  </a:moveTo>
                  <a:cubicBezTo>
                    <a:pt x="48" y="337"/>
                    <a:pt x="48" y="337"/>
                    <a:pt x="49" y="337"/>
                  </a:cubicBezTo>
                  <a:cubicBezTo>
                    <a:pt x="48" y="337"/>
                    <a:pt x="48" y="337"/>
                    <a:pt x="48" y="337"/>
                  </a:cubicBezTo>
                  <a:close/>
                  <a:moveTo>
                    <a:pt x="50" y="337"/>
                  </a:moveTo>
                  <a:cubicBezTo>
                    <a:pt x="52" y="337"/>
                    <a:pt x="53" y="337"/>
                    <a:pt x="54" y="337"/>
                  </a:cubicBezTo>
                  <a:cubicBezTo>
                    <a:pt x="54" y="337"/>
                    <a:pt x="54" y="338"/>
                    <a:pt x="54" y="338"/>
                  </a:cubicBezTo>
                  <a:cubicBezTo>
                    <a:pt x="52" y="338"/>
                    <a:pt x="51" y="338"/>
                    <a:pt x="50" y="337"/>
                  </a:cubicBezTo>
                  <a:close/>
                  <a:moveTo>
                    <a:pt x="55" y="337"/>
                  </a:moveTo>
                  <a:cubicBezTo>
                    <a:pt x="55" y="337"/>
                    <a:pt x="56" y="337"/>
                    <a:pt x="56" y="337"/>
                  </a:cubicBezTo>
                  <a:cubicBezTo>
                    <a:pt x="56" y="337"/>
                    <a:pt x="55" y="338"/>
                    <a:pt x="55" y="337"/>
                  </a:cubicBezTo>
                  <a:cubicBezTo>
                    <a:pt x="55" y="337"/>
                    <a:pt x="55" y="337"/>
                    <a:pt x="55" y="337"/>
                  </a:cubicBezTo>
                  <a:close/>
                  <a:moveTo>
                    <a:pt x="78" y="337"/>
                  </a:moveTo>
                  <a:cubicBezTo>
                    <a:pt x="78" y="337"/>
                    <a:pt x="80" y="337"/>
                    <a:pt x="80" y="337"/>
                  </a:cubicBezTo>
                  <a:cubicBezTo>
                    <a:pt x="80" y="337"/>
                    <a:pt x="80" y="337"/>
                    <a:pt x="80" y="337"/>
                  </a:cubicBezTo>
                  <a:cubicBezTo>
                    <a:pt x="80" y="338"/>
                    <a:pt x="80" y="338"/>
                    <a:pt x="80" y="338"/>
                  </a:cubicBezTo>
                  <a:cubicBezTo>
                    <a:pt x="79" y="338"/>
                    <a:pt x="78" y="338"/>
                    <a:pt x="78" y="337"/>
                  </a:cubicBezTo>
                  <a:cubicBezTo>
                    <a:pt x="78" y="337"/>
                    <a:pt x="78" y="337"/>
                    <a:pt x="78" y="337"/>
                  </a:cubicBezTo>
                  <a:close/>
                  <a:moveTo>
                    <a:pt x="99" y="337"/>
                  </a:moveTo>
                  <a:cubicBezTo>
                    <a:pt x="100" y="337"/>
                    <a:pt x="100" y="337"/>
                    <a:pt x="100" y="337"/>
                  </a:cubicBezTo>
                  <a:cubicBezTo>
                    <a:pt x="100" y="337"/>
                    <a:pt x="100" y="337"/>
                    <a:pt x="99" y="337"/>
                  </a:cubicBezTo>
                  <a:close/>
                  <a:moveTo>
                    <a:pt x="102" y="337"/>
                  </a:moveTo>
                  <a:cubicBezTo>
                    <a:pt x="103" y="337"/>
                    <a:pt x="104" y="337"/>
                    <a:pt x="105" y="337"/>
                  </a:cubicBezTo>
                  <a:cubicBezTo>
                    <a:pt x="105" y="337"/>
                    <a:pt x="105" y="338"/>
                    <a:pt x="105" y="338"/>
                  </a:cubicBezTo>
                  <a:cubicBezTo>
                    <a:pt x="103" y="338"/>
                    <a:pt x="102" y="338"/>
                    <a:pt x="102" y="337"/>
                  </a:cubicBezTo>
                  <a:close/>
                  <a:moveTo>
                    <a:pt x="54" y="342"/>
                  </a:moveTo>
                  <a:cubicBezTo>
                    <a:pt x="55" y="342"/>
                    <a:pt x="55" y="342"/>
                    <a:pt x="56" y="342"/>
                  </a:cubicBezTo>
                  <a:cubicBezTo>
                    <a:pt x="56" y="342"/>
                    <a:pt x="56" y="342"/>
                    <a:pt x="56" y="343"/>
                  </a:cubicBezTo>
                  <a:cubicBezTo>
                    <a:pt x="55" y="342"/>
                    <a:pt x="55" y="342"/>
                    <a:pt x="54" y="342"/>
                  </a:cubicBezTo>
                  <a:close/>
                  <a:moveTo>
                    <a:pt x="61" y="342"/>
                  </a:moveTo>
                  <a:cubicBezTo>
                    <a:pt x="62" y="342"/>
                    <a:pt x="62" y="342"/>
                    <a:pt x="63" y="342"/>
                  </a:cubicBezTo>
                  <a:cubicBezTo>
                    <a:pt x="63" y="343"/>
                    <a:pt x="63" y="343"/>
                    <a:pt x="62" y="343"/>
                  </a:cubicBezTo>
                  <a:cubicBezTo>
                    <a:pt x="62" y="343"/>
                    <a:pt x="62" y="343"/>
                    <a:pt x="62" y="343"/>
                  </a:cubicBezTo>
                  <a:cubicBezTo>
                    <a:pt x="62" y="343"/>
                    <a:pt x="62" y="343"/>
                    <a:pt x="61" y="342"/>
                  </a:cubicBezTo>
                  <a:close/>
                  <a:moveTo>
                    <a:pt x="123" y="342"/>
                  </a:moveTo>
                  <a:cubicBezTo>
                    <a:pt x="124" y="342"/>
                    <a:pt x="124" y="342"/>
                    <a:pt x="125" y="342"/>
                  </a:cubicBezTo>
                  <a:cubicBezTo>
                    <a:pt x="125" y="342"/>
                    <a:pt x="125" y="343"/>
                    <a:pt x="125" y="343"/>
                  </a:cubicBezTo>
                  <a:cubicBezTo>
                    <a:pt x="125" y="343"/>
                    <a:pt x="124" y="343"/>
                    <a:pt x="124" y="343"/>
                  </a:cubicBezTo>
                  <a:cubicBezTo>
                    <a:pt x="124" y="343"/>
                    <a:pt x="124" y="343"/>
                    <a:pt x="124" y="343"/>
                  </a:cubicBezTo>
                  <a:cubicBezTo>
                    <a:pt x="124" y="343"/>
                    <a:pt x="124" y="344"/>
                    <a:pt x="124" y="343"/>
                  </a:cubicBezTo>
                  <a:cubicBezTo>
                    <a:pt x="124" y="343"/>
                    <a:pt x="123" y="342"/>
                    <a:pt x="123" y="342"/>
                  </a:cubicBezTo>
                  <a:close/>
                  <a:moveTo>
                    <a:pt x="47" y="343"/>
                  </a:moveTo>
                  <a:cubicBezTo>
                    <a:pt x="49" y="343"/>
                    <a:pt x="50" y="343"/>
                    <a:pt x="51" y="343"/>
                  </a:cubicBezTo>
                  <a:cubicBezTo>
                    <a:pt x="51" y="343"/>
                    <a:pt x="51" y="343"/>
                    <a:pt x="51" y="344"/>
                  </a:cubicBezTo>
                  <a:cubicBezTo>
                    <a:pt x="50" y="344"/>
                    <a:pt x="48" y="344"/>
                    <a:pt x="47" y="343"/>
                  </a:cubicBezTo>
                  <a:close/>
                  <a:moveTo>
                    <a:pt x="41" y="343"/>
                  </a:moveTo>
                  <a:cubicBezTo>
                    <a:pt x="42" y="343"/>
                    <a:pt x="43" y="343"/>
                    <a:pt x="43" y="343"/>
                  </a:cubicBezTo>
                  <a:cubicBezTo>
                    <a:pt x="43" y="343"/>
                    <a:pt x="43" y="343"/>
                    <a:pt x="43" y="343"/>
                  </a:cubicBezTo>
                  <a:cubicBezTo>
                    <a:pt x="43" y="344"/>
                    <a:pt x="43" y="344"/>
                    <a:pt x="43" y="344"/>
                  </a:cubicBezTo>
                  <a:cubicBezTo>
                    <a:pt x="42" y="344"/>
                    <a:pt x="42" y="343"/>
                    <a:pt x="41" y="343"/>
                  </a:cubicBezTo>
                  <a:close/>
                  <a:moveTo>
                    <a:pt x="103" y="343"/>
                  </a:moveTo>
                  <a:cubicBezTo>
                    <a:pt x="103" y="343"/>
                    <a:pt x="103" y="344"/>
                    <a:pt x="103" y="343"/>
                  </a:cubicBezTo>
                  <a:cubicBezTo>
                    <a:pt x="103" y="343"/>
                    <a:pt x="103" y="343"/>
                    <a:pt x="103" y="343"/>
                  </a:cubicBezTo>
                  <a:close/>
                  <a:moveTo>
                    <a:pt x="137" y="345"/>
                  </a:moveTo>
                  <a:cubicBezTo>
                    <a:pt x="138" y="345"/>
                    <a:pt x="138" y="345"/>
                    <a:pt x="139" y="345"/>
                  </a:cubicBezTo>
                  <a:cubicBezTo>
                    <a:pt x="139" y="346"/>
                    <a:pt x="139" y="346"/>
                    <a:pt x="139" y="346"/>
                  </a:cubicBezTo>
                  <a:cubicBezTo>
                    <a:pt x="138" y="346"/>
                    <a:pt x="137" y="346"/>
                    <a:pt x="137" y="345"/>
                  </a:cubicBezTo>
                  <a:cubicBezTo>
                    <a:pt x="137" y="345"/>
                    <a:pt x="137" y="345"/>
                    <a:pt x="137" y="345"/>
                  </a:cubicBezTo>
                  <a:cubicBezTo>
                    <a:pt x="137" y="345"/>
                    <a:pt x="137" y="345"/>
                    <a:pt x="137" y="345"/>
                  </a:cubicBezTo>
                  <a:close/>
                  <a:moveTo>
                    <a:pt x="77" y="345"/>
                  </a:moveTo>
                  <a:cubicBezTo>
                    <a:pt x="78" y="345"/>
                    <a:pt x="79" y="345"/>
                    <a:pt x="79" y="346"/>
                  </a:cubicBezTo>
                  <a:cubicBezTo>
                    <a:pt x="79" y="346"/>
                    <a:pt x="79" y="346"/>
                    <a:pt x="78" y="346"/>
                  </a:cubicBezTo>
                  <a:cubicBezTo>
                    <a:pt x="78" y="346"/>
                    <a:pt x="78" y="346"/>
                    <a:pt x="78" y="346"/>
                  </a:cubicBezTo>
                  <a:cubicBezTo>
                    <a:pt x="78" y="346"/>
                    <a:pt x="78" y="346"/>
                    <a:pt x="77" y="345"/>
                  </a:cubicBezTo>
                  <a:close/>
                  <a:moveTo>
                    <a:pt x="122" y="345"/>
                  </a:moveTo>
                  <a:cubicBezTo>
                    <a:pt x="122" y="346"/>
                    <a:pt x="123" y="347"/>
                    <a:pt x="122" y="347"/>
                  </a:cubicBezTo>
                  <a:cubicBezTo>
                    <a:pt x="122" y="346"/>
                    <a:pt x="122" y="346"/>
                    <a:pt x="122" y="346"/>
                  </a:cubicBezTo>
                  <a:cubicBezTo>
                    <a:pt x="122" y="346"/>
                    <a:pt x="122" y="346"/>
                    <a:pt x="122" y="345"/>
                  </a:cubicBezTo>
                  <a:close/>
                  <a:moveTo>
                    <a:pt x="131" y="345"/>
                  </a:moveTo>
                  <a:cubicBezTo>
                    <a:pt x="131" y="345"/>
                    <a:pt x="132" y="345"/>
                    <a:pt x="132" y="345"/>
                  </a:cubicBezTo>
                  <a:cubicBezTo>
                    <a:pt x="132" y="346"/>
                    <a:pt x="132" y="346"/>
                    <a:pt x="132" y="346"/>
                  </a:cubicBezTo>
                  <a:cubicBezTo>
                    <a:pt x="132" y="346"/>
                    <a:pt x="131" y="347"/>
                    <a:pt x="131" y="347"/>
                  </a:cubicBezTo>
                  <a:cubicBezTo>
                    <a:pt x="130" y="347"/>
                    <a:pt x="130" y="347"/>
                    <a:pt x="130" y="347"/>
                  </a:cubicBezTo>
                  <a:cubicBezTo>
                    <a:pt x="130" y="347"/>
                    <a:pt x="130" y="347"/>
                    <a:pt x="130" y="347"/>
                  </a:cubicBezTo>
                  <a:cubicBezTo>
                    <a:pt x="130" y="347"/>
                    <a:pt x="130" y="346"/>
                    <a:pt x="130" y="346"/>
                  </a:cubicBezTo>
                  <a:cubicBezTo>
                    <a:pt x="130" y="346"/>
                    <a:pt x="130" y="346"/>
                    <a:pt x="130" y="346"/>
                  </a:cubicBezTo>
                  <a:cubicBezTo>
                    <a:pt x="130" y="346"/>
                    <a:pt x="131" y="346"/>
                    <a:pt x="131" y="345"/>
                  </a:cubicBezTo>
                  <a:close/>
                  <a:moveTo>
                    <a:pt x="127" y="346"/>
                  </a:moveTo>
                  <a:cubicBezTo>
                    <a:pt x="128" y="346"/>
                    <a:pt x="129" y="346"/>
                    <a:pt x="129" y="347"/>
                  </a:cubicBezTo>
                  <a:cubicBezTo>
                    <a:pt x="129" y="347"/>
                    <a:pt x="129" y="347"/>
                    <a:pt x="128" y="347"/>
                  </a:cubicBezTo>
                  <a:cubicBezTo>
                    <a:pt x="128" y="347"/>
                    <a:pt x="128" y="347"/>
                    <a:pt x="128" y="347"/>
                  </a:cubicBezTo>
                  <a:cubicBezTo>
                    <a:pt x="128" y="347"/>
                    <a:pt x="128" y="347"/>
                    <a:pt x="128" y="347"/>
                  </a:cubicBezTo>
                  <a:cubicBezTo>
                    <a:pt x="127" y="346"/>
                    <a:pt x="127" y="346"/>
                    <a:pt x="127" y="346"/>
                  </a:cubicBezTo>
                  <a:close/>
                  <a:moveTo>
                    <a:pt x="17" y="346"/>
                  </a:moveTo>
                  <a:cubicBezTo>
                    <a:pt x="17" y="346"/>
                    <a:pt x="17" y="346"/>
                    <a:pt x="18" y="346"/>
                  </a:cubicBezTo>
                  <a:cubicBezTo>
                    <a:pt x="18" y="347"/>
                    <a:pt x="18" y="347"/>
                    <a:pt x="17" y="347"/>
                  </a:cubicBezTo>
                  <a:cubicBezTo>
                    <a:pt x="17" y="347"/>
                    <a:pt x="17" y="347"/>
                    <a:pt x="17" y="348"/>
                  </a:cubicBezTo>
                  <a:cubicBezTo>
                    <a:pt x="17" y="347"/>
                    <a:pt x="17" y="347"/>
                    <a:pt x="17" y="346"/>
                  </a:cubicBezTo>
                  <a:close/>
                  <a:moveTo>
                    <a:pt x="35" y="351"/>
                  </a:moveTo>
                  <a:cubicBezTo>
                    <a:pt x="36" y="351"/>
                    <a:pt x="36" y="351"/>
                    <a:pt x="37" y="351"/>
                  </a:cubicBezTo>
                  <a:cubicBezTo>
                    <a:pt x="37" y="351"/>
                    <a:pt x="37" y="351"/>
                    <a:pt x="37" y="351"/>
                  </a:cubicBezTo>
                  <a:cubicBezTo>
                    <a:pt x="37" y="351"/>
                    <a:pt x="37" y="351"/>
                    <a:pt x="37" y="351"/>
                  </a:cubicBezTo>
                  <a:cubicBezTo>
                    <a:pt x="37" y="352"/>
                    <a:pt x="37" y="352"/>
                    <a:pt x="37" y="352"/>
                  </a:cubicBezTo>
                  <a:cubicBezTo>
                    <a:pt x="36" y="352"/>
                    <a:pt x="35" y="352"/>
                    <a:pt x="35" y="351"/>
                  </a:cubicBezTo>
                  <a:cubicBezTo>
                    <a:pt x="34" y="351"/>
                    <a:pt x="34" y="352"/>
                    <a:pt x="34" y="351"/>
                  </a:cubicBezTo>
                  <a:cubicBezTo>
                    <a:pt x="34" y="351"/>
                    <a:pt x="35" y="351"/>
                    <a:pt x="35" y="351"/>
                  </a:cubicBezTo>
                  <a:close/>
                  <a:moveTo>
                    <a:pt x="82" y="351"/>
                  </a:moveTo>
                  <a:cubicBezTo>
                    <a:pt x="83" y="351"/>
                    <a:pt x="84" y="351"/>
                    <a:pt x="85" y="351"/>
                  </a:cubicBezTo>
                  <a:cubicBezTo>
                    <a:pt x="85" y="351"/>
                    <a:pt x="85" y="351"/>
                    <a:pt x="85" y="351"/>
                  </a:cubicBezTo>
                  <a:cubicBezTo>
                    <a:pt x="84" y="351"/>
                    <a:pt x="83" y="351"/>
                    <a:pt x="82" y="351"/>
                  </a:cubicBezTo>
                  <a:close/>
                  <a:moveTo>
                    <a:pt x="90" y="351"/>
                  </a:moveTo>
                  <a:cubicBezTo>
                    <a:pt x="90" y="351"/>
                    <a:pt x="91" y="351"/>
                    <a:pt x="91" y="351"/>
                  </a:cubicBezTo>
                  <a:cubicBezTo>
                    <a:pt x="91" y="351"/>
                    <a:pt x="91" y="351"/>
                    <a:pt x="91" y="351"/>
                  </a:cubicBezTo>
                  <a:cubicBezTo>
                    <a:pt x="91" y="351"/>
                    <a:pt x="91" y="351"/>
                    <a:pt x="91" y="351"/>
                  </a:cubicBezTo>
                  <a:cubicBezTo>
                    <a:pt x="91" y="352"/>
                    <a:pt x="91" y="352"/>
                    <a:pt x="91" y="352"/>
                  </a:cubicBezTo>
                  <a:cubicBezTo>
                    <a:pt x="91" y="352"/>
                    <a:pt x="90" y="352"/>
                    <a:pt x="90" y="352"/>
                  </a:cubicBezTo>
                  <a:cubicBezTo>
                    <a:pt x="90" y="351"/>
                    <a:pt x="90" y="351"/>
                    <a:pt x="90" y="351"/>
                  </a:cubicBezTo>
                  <a:cubicBezTo>
                    <a:pt x="90" y="351"/>
                    <a:pt x="90" y="351"/>
                    <a:pt x="90" y="351"/>
                  </a:cubicBezTo>
                  <a:close/>
                  <a:moveTo>
                    <a:pt x="125" y="351"/>
                  </a:moveTo>
                  <a:cubicBezTo>
                    <a:pt x="126" y="351"/>
                    <a:pt x="126" y="351"/>
                    <a:pt x="126" y="351"/>
                  </a:cubicBezTo>
                  <a:cubicBezTo>
                    <a:pt x="126" y="351"/>
                    <a:pt x="126" y="351"/>
                    <a:pt x="125" y="351"/>
                  </a:cubicBezTo>
                  <a:cubicBezTo>
                    <a:pt x="125" y="351"/>
                    <a:pt x="125" y="351"/>
                    <a:pt x="125" y="351"/>
                  </a:cubicBezTo>
                  <a:close/>
                  <a:moveTo>
                    <a:pt x="148" y="351"/>
                  </a:moveTo>
                  <a:cubicBezTo>
                    <a:pt x="148" y="351"/>
                    <a:pt x="149" y="351"/>
                    <a:pt x="149" y="351"/>
                  </a:cubicBezTo>
                  <a:cubicBezTo>
                    <a:pt x="149" y="351"/>
                    <a:pt x="148" y="351"/>
                    <a:pt x="148" y="3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7"/>
            <p:cNvSpPr>
              <a:spLocks noEditPoints="1"/>
            </p:cNvSpPr>
            <p:nvPr/>
          </p:nvSpPr>
          <p:spPr bwMode="auto">
            <a:xfrm>
              <a:off x="5205" y="1654"/>
              <a:ext cx="585" cy="1328"/>
            </a:xfrm>
            <a:custGeom>
              <a:avLst/>
              <a:gdLst>
                <a:gd name="T0" fmla="*/ 70 w 247"/>
                <a:gd name="T1" fmla="*/ 112 h 560"/>
                <a:gd name="T2" fmla="*/ 32 w 247"/>
                <a:gd name="T3" fmla="*/ 109 h 560"/>
                <a:gd name="T4" fmla="*/ 41 w 247"/>
                <a:gd name="T5" fmla="*/ 455 h 560"/>
                <a:gd name="T6" fmla="*/ 228 w 247"/>
                <a:gd name="T7" fmla="*/ 511 h 560"/>
                <a:gd name="T8" fmla="*/ 148 w 247"/>
                <a:gd name="T9" fmla="*/ 332 h 560"/>
                <a:gd name="T10" fmla="*/ 145 w 247"/>
                <a:gd name="T11" fmla="*/ 93 h 560"/>
                <a:gd name="T12" fmla="*/ 116 w 247"/>
                <a:gd name="T13" fmla="*/ 16 h 560"/>
                <a:gd name="T14" fmla="*/ 93 w 247"/>
                <a:gd name="T15" fmla="*/ 63 h 560"/>
                <a:gd name="T16" fmla="*/ 118 w 247"/>
                <a:gd name="T17" fmla="*/ 75 h 560"/>
                <a:gd name="T18" fmla="*/ 139 w 247"/>
                <a:gd name="T19" fmla="*/ 78 h 560"/>
                <a:gd name="T20" fmla="*/ 137 w 247"/>
                <a:gd name="T21" fmla="*/ 113 h 560"/>
                <a:gd name="T22" fmla="*/ 132 w 247"/>
                <a:gd name="T23" fmla="*/ 183 h 560"/>
                <a:gd name="T24" fmla="*/ 142 w 247"/>
                <a:gd name="T25" fmla="*/ 244 h 560"/>
                <a:gd name="T26" fmla="*/ 118 w 247"/>
                <a:gd name="T27" fmla="*/ 316 h 560"/>
                <a:gd name="T28" fmla="*/ 108 w 247"/>
                <a:gd name="T29" fmla="*/ 247 h 560"/>
                <a:gd name="T30" fmla="*/ 106 w 247"/>
                <a:gd name="T31" fmla="*/ 180 h 560"/>
                <a:gd name="T32" fmla="*/ 107 w 247"/>
                <a:gd name="T33" fmla="*/ 98 h 560"/>
                <a:gd name="T34" fmla="*/ 36 w 247"/>
                <a:gd name="T35" fmla="*/ 96 h 560"/>
                <a:gd name="T36" fmla="*/ 155 w 247"/>
                <a:gd name="T37" fmla="*/ 103 h 560"/>
                <a:gd name="T38" fmla="*/ 182 w 247"/>
                <a:gd name="T39" fmla="*/ 119 h 560"/>
                <a:gd name="T40" fmla="*/ 103 w 247"/>
                <a:gd name="T41" fmla="*/ 124 h 560"/>
                <a:gd name="T42" fmla="*/ 60 w 247"/>
                <a:gd name="T43" fmla="*/ 127 h 560"/>
                <a:gd name="T44" fmla="*/ 38 w 247"/>
                <a:gd name="T45" fmla="*/ 132 h 560"/>
                <a:gd name="T46" fmla="*/ 59 w 247"/>
                <a:gd name="T47" fmla="*/ 140 h 560"/>
                <a:gd name="T48" fmla="*/ 141 w 247"/>
                <a:gd name="T49" fmla="*/ 162 h 560"/>
                <a:gd name="T50" fmla="*/ 102 w 247"/>
                <a:gd name="T51" fmla="*/ 177 h 560"/>
                <a:gd name="T52" fmla="*/ 116 w 247"/>
                <a:gd name="T53" fmla="*/ 203 h 560"/>
                <a:gd name="T54" fmla="*/ 126 w 247"/>
                <a:gd name="T55" fmla="*/ 232 h 560"/>
                <a:gd name="T56" fmla="*/ 110 w 247"/>
                <a:gd name="T57" fmla="*/ 255 h 560"/>
                <a:gd name="T58" fmla="*/ 125 w 247"/>
                <a:gd name="T59" fmla="*/ 295 h 560"/>
                <a:gd name="T60" fmla="*/ 117 w 247"/>
                <a:gd name="T61" fmla="*/ 294 h 560"/>
                <a:gd name="T62" fmla="*/ 125 w 247"/>
                <a:gd name="T63" fmla="*/ 341 h 560"/>
                <a:gd name="T64" fmla="*/ 136 w 247"/>
                <a:gd name="T65" fmla="*/ 404 h 560"/>
                <a:gd name="T66" fmla="*/ 110 w 247"/>
                <a:gd name="T67" fmla="*/ 467 h 560"/>
                <a:gd name="T68" fmla="*/ 108 w 247"/>
                <a:gd name="T69" fmla="*/ 387 h 560"/>
                <a:gd name="T70" fmla="*/ 103 w 247"/>
                <a:gd name="T71" fmla="*/ 351 h 560"/>
                <a:gd name="T72" fmla="*/ 98 w 247"/>
                <a:gd name="T73" fmla="*/ 367 h 560"/>
                <a:gd name="T74" fmla="*/ 138 w 247"/>
                <a:gd name="T75" fmla="*/ 380 h 560"/>
                <a:gd name="T76" fmla="*/ 140 w 247"/>
                <a:gd name="T77" fmla="*/ 415 h 560"/>
                <a:gd name="T78" fmla="*/ 134 w 247"/>
                <a:gd name="T79" fmla="*/ 432 h 560"/>
                <a:gd name="T80" fmla="*/ 120 w 247"/>
                <a:gd name="T81" fmla="*/ 443 h 560"/>
                <a:gd name="T82" fmla="*/ 115 w 247"/>
                <a:gd name="T83" fmla="*/ 453 h 560"/>
                <a:gd name="T84" fmla="*/ 114 w 247"/>
                <a:gd name="T85" fmla="*/ 459 h 560"/>
                <a:gd name="T86" fmla="*/ 79 w 247"/>
                <a:gd name="T87" fmla="*/ 464 h 560"/>
                <a:gd name="T88" fmla="*/ 33 w 247"/>
                <a:gd name="T89" fmla="*/ 470 h 560"/>
                <a:gd name="T90" fmla="*/ 153 w 247"/>
                <a:gd name="T91" fmla="*/ 472 h 560"/>
                <a:gd name="T92" fmla="*/ 142 w 247"/>
                <a:gd name="T93" fmla="*/ 478 h 560"/>
                <a:gd name="T94" fmla="*/ 51 w 247"/>
                <a:gd name="T95" fmla="*/ 474 h 560"/>
                <a:gd name="T96" fmla="*/ 96 w 247"/>
                <a:gd name="T97" fmla="*/ 478 h 560"/>
                <a:gd name="T98" fmla="*/ 165 w 247"/>
                <a:gd name="T99" fmla="*/ 481 h 560"/>
                <a:gd name="T100" fmla="*/ 69 w 247"/>
                <a:gd name="T101" fmla="*/ 490 h 560"/>
                <a:gd name="T102" fmla="*/ 211 w 247"/>
                <a:gd name="T103" fmla="*/ 491 h 560"/>
                <a:gd name="T104" fmla="*/ 104 w 247"/>
                <a:gd name="T105" fmla="*/ 497 h 560"/>
                <a:gd name="T106" fmla="*/ 168 w 247"/>
                <a:gd name="T107" fmla="*/ 507 h 560"/>
                <a:gd name="T108" fmla="*/ 162 w 247"/>
                <a:gd name="T109" fmla="*/ 506 h 560"/>
                <a:gd name="T110" fmla="*/ 209 w 247"/>
                <a:gd name="T111" fmla="*/ 513 h 560"/>
                <a:gd name="T112" fmla="*/ 62 w 247"/>
                <a:gd name="T113" fmla="*/ 517 h 560"/>
                <a:gd name="T114" fmla="*/ 145 w 247"/>
                <a:gd name="T115" fmla="*/ 523 h 560"/>
                <a:gd name="T116" fmla="*/ 205 w 247"/>
                <a:gd name="T117" fmla="*/ 525 h 560"/>
                <a:gd name="T118" fmla="*/ 170 w 247"/>
                <a:gd name="T119" fmla="*/ 531 h 560"/>
                <a:gd name="T120" fmla="*/ 76 w 247"/>
                <a:gd name="T121" fmla="*/ 532 h 560"/>
                <a:gd name="T122" fmla="*/ 75 w 247"/>
                <a:gd name="T123" fmla="*/ 540 h 560"/>
                <a:gd name="T124" fmla="*/ 26 w 247"/>
                <a:gd name="T125" fmla="*/ 546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7" h="560">
                  <a:moveTo>
                    <a:pt x="116" y="0"/>
                  </a:moveTo>
                  <a:cubicBezTo>
                    <a:pt x="116" y="4"/>
                    <a:pt x="113" y="6"/>
                    <a:pt x="112" y="10"/>
                  </a:cubicBezTo>
                  <a:cubicBezTo>
                    <a:pt x="112" y="16"/>
                    <a:pt x="112" y="22"/>
                    <a:pt x="112" y="28"/>
                  </a:cubicBezTo>
                  <a:cubicBezTo>
                    <a:pt x="112" y="32"/>
                    <a:pt x="110" y="34"/>
                    <a:pt x="109" y="38"/>
                  </a:cubicBezTo>
                  <a:cubicBezTo>
                    <a:pt x="109" y="42"/>
                    <a:pt x="109" y="46"/>
                    <a:pt x="108" y="49"/>
                  </a:cubicBezTo>
                  <a:cubicBezTo>
                    <a:pt x="105" y="53"/>
                    <a:pt x="87" y="51"/>
                    <a:pt x="86" y="59"/>
                  </a:cubicBezTo>
                  <a:cubicBezTo>
                    <a:pt x="85" y="64"/>
                    <a:pt x="89" y="68"/>
                    <a:pt x="90" y="72"/>
                  </a:cubicBezTo>
                  <a:cubicBezTo>
                    <a:pt x="91" y="77"/>
                    <a:pt x="86" y="80"/>
                    <a:pt x="86" y="84"/>
                  </a:cubicBezTo>
                  <a:cubicBezTo>
                    <a:pt x="86" y="89"/>
                    <a:pt x="90" y="91"/>
                    <a:pt x="90" y="95"/>
                  </a:cubicBezTo>
                  <a:cubicBezTo>
                    <a:pt x="90" y="96"/>
                    <a:pt x="91" y="101"/>
                    <a:pt x="90" y="101"/>
                  </a:cubicBezTo>
                  <a:cubicBezTo>
                    <a:pt x="90" y="101"/>
                    <a:pt x="90" y="101"/>
                    <a:pt x="90" y="101"/>
                  </a:cubicBezTo>
                  <a:cubicBezTo>
                    <a:pt x="88" y="101"/>
                    <a:pt x="87" y="101"/>
                    <a:pt x="86" y="101"/>
                  </a:cubicBezTo>
                  <a:cubicBezTo>
                    <a:pt x="86" y="101"/>
                    <a:pt x="86" y="102"/>
                    <a:pt x="86" y="102"/>
                  </a:cubicBezTo>
                  <a:cubicBezTo>
                    <a:pt x="86" y="102"/>
                    <a:pt x="87" y="102"/>
                    <a:pt x="87" y="102"/>
                  </a:cubicBezTo>
                  <a:cubicBezTo>
                    <a:pt x="89" y="105"/>
                    <a:pt x="89" y="120"/>
                    <a:pt x="87" y="120"/>
                  </a:cubicBezTo>
                  <a:cubicBezTo>
                    <a:pt x="86" y="119"/>
                    <a:pt x="84" y="119"/>
                    <a:pt x="82" y="119"/>
                  </a:cubicBezTo>
                  <a:cubicBezTo>
                    <a:pt x="82" y="120"/>
                    <a:pt x="82" y="120"/>
                    <a:pt x="82" y="120"/>
                  </a:cubicBezTo>
                  <a:cubicBezTo>
                    <a:pt x="83" y="121"/>
                    <a:pt x="84" y="123"/>
                    <a:pt x="85" y="123"/>
                  </a:cubicBezTo>
                  <a:cubicBezTo>
                    <a:pt x="85" y="123"/>
                    <a:pt x="85" y="124"/>
                    <a:pt x="85" y="124"/>
                  </a:cubicBezTo>
                  <a:cubicBezTo>
                    <a:pt x="84" y="124"/>
                    <a:pt x="84" y="124"/>
                    <a:pt x="83" y="124"/>
                  </a:cubicBezTo>
                  <a:cubicBezTo>
                    <a:pt x="83" y="124"/>
                    <a:pt x="74" y="118"/>
                    <a:pt x="77" y="118"/>
                  </a:cubicBezTo>
                  <a:cubicBezTo>
                    <a:pt x="77" y="118"/>
                    <a:pt x="77" y="118"/>
                    <a:pt x="77" y="119"/>
                  </a:cubicBezTo>
                  <a:cubicBezTo>
                    <a:pt x="78" y="119"/>
                    <a:pt x="79" y="119"/>
                    <a:pt x="79" y="119"/>
                  </a:cubicBezTo>
                  <a:cubicBezTo>
                    <a:pt x="79" y="117"/>
                    <a:pt x="79" y="113"/>
                    <a:pt x="80" y="111"/>
                  </a:cubicBezTo>
                  <a:cubicBezTo>
                    <a:pt x="81" y="110"/>
                    <a:pt x="83" y="110"/>
                    <a:pt x="83" y="108"/>
                  </a:cubicBezTo>
                  <a:cubicBezTo>
                    <a:pt x="82" y="108"/>
                    <a:pt x="79" y="108"/>
                    <a:pt x="79" y="107"/>
                  </a:cubicBezTo>
                  <a:cubicBezTo>
                    <a:pt x="79" y="107"/>
                    <a:pt x="79" y="107"/>
                    <a:pt x="79" y="107"/>
                  </a:cubicBezTo>
                  <a:cubicBezTo>
                    <a:pt x="79" y="106"/>
                    <a:pt x="78" y="106"/>
                    <a:pt x="79" y="106"/>
                  </a:cubicBezTo>
                  <a:cubicBezTo>
                    <a:pt x="80" y="105"/>
                    <a:pt x="82" y="104"/>
                    <a:pt x="82" y="103"/>
                  </a:cubicBezTo>
                  <a:cubicBezTo>
                    <a:pt x="83" y="104"/>
                    <a:pt x="85" y="105"/>
                    <a:pt x="86" y="105"/>
                  </a:cubicBezTo>
                  <a:cubicBezTo>
                    <a:pt x="86" y="105"/>
                    <a:pt x="86" y="104"/>
                    <a:pt x="86" y="104"/>
                  </a:cubicBezTo>
                  <a:cubicBezTo>
                    <a:pt x="87" y="104"/>
                    <a:pt x="87" y="104"/>
                    <a:pt x="87" y="103"/>
                  </a:cubicBezTo>
                  <a:cubicBezTo>
                    <a:pt x="87" y="103"/>
                    <a:pt x="86" y="103"/>
                    <a:pt x="86" y="103"/>
                  </a:cubicBezTo>
                  <a:cubicBezTo>
                    <a:pt x="84" y="102"/>
                    <a:pt x="75" y="104"/>
                    <a:pt x="75" y="107"/>
                  </a:cubicBezTo>
                  <a:cubicBezTo>
                    <a:pt x="76" y="108"/>
                    <a:pt x="77" y="111"/>
                    <a:pt x="77" y="113"/>
                  </a:cubicBezTo>
                  <a:cubicBezTo>
                    <a:pt x="77" y="113"/>
                    <a:pt x="77" y="113"/>
                    <a:pt x="77" y="113"/>
                  </a:cubicBezTo>
                  <a:cubicBezTo>
                    <a:pt x="77" y="113"/>
                    <a:pt x="77" y="113"/>
                    <a:pt x="77" y="113"/>
                  </a:cubicBezTo>
                  <a:cubicBezTo>
                    <a:pt x="77" y="113"/>
                    <a:pt x="76" y="113"/>
                    <a:pt x="76" y="113"/>
                  </a:cubicBezTo>
                  <a:cubicBezTo>
                    <a:pt x="76" y="113"/>
                    <a:pt x="76" y="113"/>
                    <a:pt x="76" y="113"/>
                  </a:cubicBezTo>
                  <a:cubicBezTo>
                    <a:pt x="76" y="112"/>
                    <a:pt x="74" y="110"/>
                    <a:pt x="74" y="111"/>
                  </a:cubicBezTo>
                  <a:cubicBezTo>
                    <a:pt x="73" y="113"/>
                    <a:pt x="71" y="117"/>
                    <a:pt x="71" y="119"/>
                  </a:cubicBezTo>
                  <a:cubicBezTo>
                    <a:pt x="71" y="119"/>
                    <a:pt x="71" y="119"/>
                    <a:pt x="71" y="119"/>
                  </a:cubicBezTo>
                  <a:cubicBezTo>
                    <a:pt x="70" y="116"/>
                    <a:pt x="70" y="114"/>
                    <a:pt x="70" y="112"/>
                  </a:cubicBezTo>
                  <a:cubicBezTo>
                    <a:pt x="70" y="111"/>
                    <a:pt x="70" y="110"/>
                    <a:pt x="71" y="109"/>
                  </a:cubicBezTo>
                  <a:cubicBezTo>
                    <a:pt x="66" y="110"/>
                    <a:pt x="65" y="116"/>
                    <a:pt x="65" y="120"/>
                  </a:cubicBezTo>
                  <a:cubicBezTo>
                    <a:pt x="66" y="120"/>
                    <a:pt x="66" y="120"/>
                    <a:pt x="66" y="120"/>
                  </a:cubicBezTo>
                  <a:cubicBezTo>
                    <a:pt x="67" y="121"/>
                    <a:pt x="68" y="121"/>
                    <a:pt x="68" y="122"/>
                  </a:cubicBezTo>
                  <a:cubicBezTo>
                    <a:pt x="68" y="122"/>
                    <a:pt x="68" y="122"/>
                    <a:pt x="67" y="122"/>
                  </a:cubicBezTo>
                  <a:cubicBezTo>
                    <a:pt x="67" y="122"/>
                    <a:pt x="67" y="123"/>
                    <a:pt x="67" y="123"/>
                  </a:cubicBezTo>
                  <a:cubicBezTo>
                    <a:pt x="67" y="123"/>
                    <a:pt x="66" y="123"/>
                    <a:pt x="65" y="123"/>
                  </a:cubicBezTo>
                  <a:cubicBezTo>
                    <a:pt x="65" y="123"/>
                    <a:pt x="65" y="122"/>
                    <a:pt x="65" y="122"/>
                  </a:cubicBezTo>
                  <a:cubicBezTo>
                    <a:pt x="64" y="122"/>
                    <a:pt x="65" y="122"/>
                    <a:pt x="65" y="121"/>
                  </a:cubicBezTo>
                  <a:cubicBezTo>
                    <a:pt x="65" y="121"/>
                    <a:pt x="65" y="120"/>
                    <a:pt x="65" y="119"/>
                  </a:cubicBezTo>
                  <a:cubicBezTo>
                    <a:pt x="64" y="119"/>
                    <a:pt x="64" y="120"/>
                    <a:pt x="64" y="119"/>
                  </a:cubicBezTo>
                  <a:cubicBezTo>
                    <a:pt x="62" y="119"/>
                    <a:pt x="60" y="120"/>
                    <a:pt x="59" y="120"/>
                  </a:cubicBezTo>
                  <a:cubicBezTo>
                    <a:pt x="59" y="120"/>
                    <a:pt x="59" y="119"/>
                    <a:pt x="59" y="119"/>
                  </a:cubicBezTo>
                  <a:cubicBezTo>
                    <a:pt x="59" y="119"/>
                    <a:pt x="59" y="119"/>
                    <a:pt x="59" y="119"/>
                  </a:cubicBezTo>
                  <a:cubicBezTo>
                    <a:pt x="63" y="115"/>
                    <a:pt x="62" y="112"/>
                    <a:pt x="62" y="107"/>
                  </a:cubicBezTo>
                  <a:cubicBezTo>
                    <a:pt x="61" y="108"/>
                    <a:pt x="60" y="109"/>
                    <a:pt x="60" y="109"/>
                  </a:cubicBezTo>
                  <a:cubicBezTo>
                    <a:pt x="60" y="111"/>
                    <a:pt x="60" y="113"/>
                    <a:pt x="60" y="114"/>
                  </a:cubicBezTo>
                  <a:cubicBezTo>
                    <a:pt x="59" y="116"/>
                    <a:pt x="57" y="117"/>
                    <a:pt x="57" y="119"/>
                  </a:cubicBezTo>
                  <a:cubicBezTo>
                    <a:pt x="54" y="116"/>
                    <a:pt x="50" y="114"/>
                    <a:pt x="51" y="109"/>
                  </a:cubicBezTo>
                  <a:cubicBezTo>
                    <a:pt x="51" y="108"/>
                    <a:pt x="52" y="106"/>
                    <a:pt x="52" y="105"/>
                  </a:cubicBezTo>
                  <a:cubicBezTo>
                    <a:pt x="52" y="104"/>
                    <a:pt x="52" y="103"/>
                    <a:pt x="51" y="103"/>
                  </a:cubicBezTo>
                  <a:cubicBezTo>
                    <a:pt x="50" y="103"/>
                    <a:pt x="49" y="104"/>
                    <a:pt x="49" y="105"/>
                  </a:cubicBezTo>
                  <a:cubicBezTo>
                    <a:pt x="48" y="106"/>
                    <a:pt x="47" y="107"/>
                    <a:pt x="47" y="109"/>
                  </a:cubicBezTo>
                  <a:cubicBezTo>
                    <a:pt x="47" y="113"/>
                    <a:pt x="48" y="118"/>
                    <a:pt x="48" y="123"/>
                  </a:cubicBezTo>
                  <a:cubicBezTo>
                    <a:pt x="48" y="123"/>
                    <a:pt x="47" y="123"/>
                    <a:pt x="46" y="123"/>
                  </a:cubicBezTo>
                  <a:cubicBezTo>
                    <a:pt x="46" y="123"/>
                    <a:pt x="46" y="122"/>
                    <a:pt x="46" y="122"/>
                  </a:cubicBezTo>
                  <a:cubicBezTo>
                    <a:pt x="46" y="121"/>
                    <a:pt x="43" y="120"/>
                    <a:pt x="43" y="119"/>
                  </a:cubicBezTo>
                  <a:cubicBezTo>
                    <a:pt x="43" y="119"/>
                    <a:pt x="42" y="119"/>
                    <a:pt x="42" y="119"/>
                  </a:cubicBezTo>
                  <a:cubicBezTo>
                    <a:pt x="42" y="119"/>
                    <a:pt x="40" y="122"/>
                    <a:pt x="40" y="120"/>
                  </a:cubicBezTo>
                  <a:cubicBezTo>
                    <a:pt x="39" y="118"/>
                    <a:pt x="41" y="113"/>
                    <a:pt x="44" y="113"/>
                  </a:cubicBezTo>
                  <a:cubicBezTo>
                    <a:pt x="43" y="111"/>
                    <a:pt x="41" y="108"/>
                    <a:pt x="42" y="105"/>
                  </a:cubicBezTo>
                  <a:cubicBezTo>
                    <a:pt x="42" y="104"/>
                    <a:pt x="42" y="102"/>
                    <a:pt x="42" y="101"/>
                  </a:cubicBezTo>
                  <a:cubicBezTo>
                    <a:pt x="42" y="101"/>
                    <a:pt x="42" y="101"/>
                    <a:pt x="42" y="101"/>
                  </a:cubicBezTo>
                  <a:cubicBezTo>
                    <a:pt x="42" y="100"/>
                    <a:pt x="42" y="100"/>
                    <a:pt x="42" y="100"/>
                  </a:cubicBezTo>
                  <a:cubicBezTo>
                    <a:pt x="41" y="100"/>
                    <a:pt x="40" y="100"/>
                    <a:pt x="40" y="100"/>
                  </a:cubicBezTo>
                  <a:cubicBezTo>
                    <a:pt x="40" y="100"/>
                    <a:pt x="40" y="100"/>
                    <a:pt x="40" y="101"/>
                  </a:cubicBezTo>
                  <a:cubicBezTo>
                    <a:pt x="39" y="102"/>
                    <a:pt x="39" y="106"/>
                    <a:pt x="39" y="108"/>
                  </a:cubicBezTo>
                  <a:cubicBezTo>
                    <a:pt x="38" y="108"/>
                    <a:pt x="38" y="108"/>
                    <a:pt x="37" y="108"/>
                  </a:cubicBezTo>
                  <a:cubicBezTo>
                    <a:pt x="37" y="107"/>
                    <a:pt x="37" y="106"/>
                    <a:pt x="36" y="105"/>
                  </a:cubicBezTo>
                  <a:cubicBezTo>
                    <a:pt x="36" y="105"/>
                    <a:pt x="35" y="105"/>
                    <a:pt x="34" y="105"/>
                  </a:cubicBezTo>
                  <a:cubicBezTo>
                    <a:pt x="35" y="106"/>
                    <a:pt x="35" y="107"/>
                    <a:pt x="35" y="108"/>
                  </a:cubicBezTo>
                  <a:cubicBezTo>
                    <a:pt x="35" y="108"/>
                    <a:pt x="35" y="108"/>
                    <a:pt x="34" y="108"/>
                  </a:cubicBezTo>
                  <a:cubicBezTo>
                    <a:pt x="34" y="108"/>
                    <a:pt x="33" y="109"/>
                    <a:pt x="32" y="109"/>
                  </a:cubicBezTo>
                  <a:cubicBezTo>
                    <a:pt x="32" y="110"/>
                    <a:pt x="32" y="111"/>
                    <a:pt x="32" y="113"/>
                  </a:cubicBezTo>
                  <a:cubicBezTo>
                    <a:pt x="31" y="113"/>
                    <a:pt x="31" y="113"/>
                    <a:pt x="31" y="113"/>
                  </a:cubicBezTo>
                  <a:cubicBezTo>
                    <a:pt x="31" y="112"/>
                    <a:pt x="31" y="112"/>
                    <a:pt x="31" y="112"/>
                  </a:cubicBezTo>
                  <a:cubicBezTo>
                    <a:pt x="31" y="112"/>
                    <a:pt x="31" y="112"/>
                    <a:pt x="30" y="112"/>
                  </a:cubicBezTo>
                  <a:cubicBezTo>
                    <a:pt x="30" y="109"/>
                    <a:pt x="29" y="107"/>
                    <a:pt x="29" y="104"/>
                  </a:cubicBezTo>
                  <a:cubicBezTo>
                    <a:pt x="30" y="101"/>
                    <a:pt x="31" y="98"/>
                    <a:pt x="32" y="95"/>
                  </a:cubicBezTo>
                  <a:cubicBezTo>
                    <a:pt x="34" y="93"/>
                    <a:pt x="37" y="91"/>
                    <a:pt x="38" y="88"/>
                  </a:cubicBezTo>
                  <a:cubicBezTo>
                    <a:pt x="38" y="88"/>
                    <a:pt x="38" y="88"/>
                    <a:pt x="38" y="88"/>
                  </a:cubicBezTo>
                  <a:cubicBezTo>
                    <a:pt x="38" y="87"/>
                    <a:pt x="38" y="87"/>
                    <a:pt x="38" y="87"/>
                  </a:cubicBezTo>
                  <a:cubicBezTo>
                    <a:pt x="36" y="87"/>
                    <a:pt x="34" y="87"/>
                    <a:pt x="32" y="88"/>
                  </a:cubicBezTo>
                  <a:cubicBezTo>
                    <a:pt x="27" y="91"/>
                    <a:pt x="21" y="102"/>
                    <a:pt x="20" y="107"/>
                  </a:cubicBezTo>
                  <a:cubicBezTo>
                    <a:pt x="20" y="111"/>
                    <a:pt x="20" y="116"/>
                    <a:pt x="21" y="119"/>
                  </a:cubicBezTo>
                  <a:cubicBezTo>
                    <a:pt x="22" y="121"/>
                    <a:pt x="24" y="122"/>
                    <a:pt x="25" y="124"/>
                  </a:cubicBezTo>
                  <a:cubicBezTo>
                    <a:pt x="25" y="125"/>
                    <a:pt x="26" y="127"/>
                    <a:pt x="26" y="129"/>
                  </a:cubicBezTo>
                  <a:cubicBezTo>
                    <a:pt x="28" y="133"/>
                    <a:pt x="33" y="136"/>
                    <a:pt x="38" y="136"/>
                  </a:cubicBezTo>
                  <a:cubicBezTo>
                    <a:pt x="40" y="135"/>
                    <a:pt x="44" y="138"/>
                    <a:pt x="47" y="139"/>
                  </a:cubicBezTo>
                  <a:cubicBezTo>
                    <a:pt x="49" y="140"/>
                    <a:pt x="58" y="143"/>
                    <a:pt x="61" y="143"/>
                  </a:cubicBezTo>
                  <a:cubicBezTo>
                    <a:pt x="63" y="143"/>
                    <a:pt x="65" y="143"/>
                    <a:pt x="67" y="143"/>
                  </a:cubicBezTo>
                  <a:cubicBezTo>
                    <a:pt x="69" y="144"/>
                    <a:pt x="72" y="144"/>
                    <a:pt x="74" y="144"/>
                  </a:cubicBezTo>
                  <a:cubicBezTo>
                    <a:pt x="76" y="144"/>
                    <a:pt x="77" y="144"/>
                    <a:pt x="79" y="144"/>
                  </a:cubicBezTo>
                  <a:cubicBezTo>
                    <a:pt x="81" y="144"/>
                    <a:pt x="84" y="146"/>
                    <a:pt x="87" y="146"/>
                  </a:cubicBezTo>
                  <a:cubicBezTo>
                    <a:pt x="88" y="145"/>
                    <a:pt x="89" y="145"/>
                    <a:pt x="90" y="145"/>
                  </a:cubicBezTo>
                  <a:cubicBezTo>
                    <a:pt x="90" y="145"/>
                    <a:pt x="90" y="145"/>
                    <a:pt x="90" y="146"/>
                  </a:cubicBezTo>
                  <a:cubicBezTo>
                    <a:pt x="90" y="146"/>
                    <a:pt x="90" y="146"/>
                    <a:pt x="90" y="146"/>
                  </a:cubicBezTo>
                  <a:cubicBezTo>
                    <a:pt x="90" y="154"/>
                    <a:pt x="91" y="163"/>
                    <a:pt x="91" y="171"/>
                  </a:cubicBezTo>
                  <a:cubicBezTo>
                    <a:pt x="91" y="241"/>
                    <a:pt x="91" y="313"/>
                    <a:pt x="91" y="382"/>
                  </a:cubicBezTo>
                  <a:cubicBezTo>
                    <a:pt x="91" y="407"/>
                    <a:pt x="91" y="431"/>
                    <a:pt x="91" y="455"/>
                  </a:cubicBezTo>
                  <a:cubicBezTo>
                    <a:pt x="90" y="457"/>
                    <a:pt x="90" y="458"/>
                    <a:pt x="89" y="458"/>
                  </a:cubicBezTo>
                  <a:cubicBezTo>
                    <a:pt x="86" y="460"/>
                    <a:pt x="83" y="459"/>
                    <a:pt x="80" y="459"/>
                  </a:cubicBezTo>
                  <a:cubicBezTo>
                    <a:pt x="71" y="460"/>
                    <a:pt x="63" y="460"/>
                    <a:pt x="62" y="450"/>
                  </a:cubicBezTo>
                  <a:cubicBezTo>
                    <a:pt x="62" y="448"/>
                    <a:pt x="62" y="446"/>
                    <a:pt x="62" y="445"/>
                  </a:cubicBezTo>
                  <a:cubicBezTo>
                    <a:pt x="62" y="443"/>
                    <a:pt x="61" y="441"/>
                    <a:pt x="61" y="439"/>
                  </a:cubicBezTo>
                  <a:cubicBezTo>
                    <a:pt x="61" y="438"/>
                    <a:pt x="62" y="433"/>
                    <a:pt x="61" y="433"/>
                  </a:cubicBezTo>
                  <a:cubicBezTo>
                    <a:pt x="61" y="432"/>
                    <a:pt x="61" y="432"/>
                    <a:pt x="61" y="432"/>
                  </a:cubicBezTo>
                  <a:cubicBezTo>
                    <a:pt x="60" y="432"/>
                    <a:pt x="60" y="432"/>
                    <a:pt x="60" y="432"/>
                  </a:cubicBezTo>
                  <a:cubicBezTo>
                    <a:pt x="60" y="434"/>
                    <a:pt x="60" y="435"/>
                    <a:pt x="61" y="437"/>
                  </a:cubicBezTo>
                  <a:cubicBezTo>
                    <a:pt x="60" y="437"/>
                    <a:pt x="60" y="437"/>
                    <a:pt x="59" y="437"/>
                  </a:cubicBezTo>
                  <a:cubicBezTo>
                    <a:pt x="58" y="434"/>
                    <a:pt x="55" y="433"/>
                    <a:pt x="53" y="433"/>
                  </a:cubicBezTo>
                  <a:cubicBezTo>
                    <a:pt x="51" y="430"/>
                    <a:pt x="48" y="427"/>
                    <a:pt x="50" y="423"/>
                  </a:cubicBezTo>
                  <a:cubicBezTo>
                    <a:pt x="50" y="422"/>
                    <a:pt x="52" y="420"/>
                    <a:pt x="52" y="419"/>
                  </a:cubicBezTo>
                  <a:cubicBezTo>
                    <a:pt x="53" y="419"/>
                    <a:pt x="53" y="419"/>
                    <a:pt x="53" y="418"/>
                  </a:cubicBezTo>
                  <a:cubicBezTo>
                    <a:pt x="41" y="421"/>
                    <a:pt x="49" y="444"/>
                    <a:pt x="40" y="444"/>
                  </a:cubicBezTo>
                  <a:cubicBezTo>
                    <a:pt x="41" y="448"/>
                    <a:pt x="41" y="451"/>
                    <a:pt x="41" y="455"/>
                  </a:cubicBezTo>
                  <a:cubicBezTo>
                    <a:pt x="41" y="455"/>
                    <a:pt x="41" y="455"/>
                    <a:pt x="40" y="455"/>
                  </a:cubicBezTo>
                  <a:cubicBezTo>
                    <a:pt x="39" y="453"/>
                    <a:pt x="35" y="446"/>
                    <a:pt x="32" y="448"/>
                  </a:cubicBezTo>
                  <a:cubicBezTo>
                    <a:pt x="29" y="450"/>
                    <a:pt x="30" y="455"/>
                    <a:pt x="26" y="455"/>
                  </a:cubicBezTo>
                  <a:cubicBezTo>
                    <a:pt x="28" y="458"/>
                    <a:pt x="30" y="458"/>
                    <a:pt x="33" y="458"/>
                  </a:cubicBezTo>
                  <a:cubicBezTo>
                    <a:pt x="34" y="458"/>
                    <a:pt x="35" y="458"/>
                    <a:pt x="36" y="458"/>
                  </a:cubicBezTo>
                  <a:cubicBezTo>
                    <a:pt x="36" y="459"/>
                    <a:pt x="37" y="459"/>
                    <a:pt x="36" y="459"/>
                  </a:cubicBezTo>
                  <a:cubicBezTo>
                    <a:pt x="35" y="461"/>
                    <a:pt x="33" y="464"/>
                    <a:pt x="31" y="464"/>
                  </a:cubicBezTo>
                  <a:cubicBezTo>
                    <a:pt x="30" y="463"/>
                    <a:pt x="28" y="461"/>
                    <a:pt x="28" y="460"/>
                  </a:cubicBezTo>
                  <a:cubicBezTo>
                    <a:pt x="28" y="460"/>
                    <a:pt x="27" y="460"/>
                    <a:pt x="27" y="460"/>
                  </a:cubicBezTo>
                  <a:cubicBezTo>
                    <a:pt x="27" y="461"/>
                    <a:pt x="26" y="462"/>
                    <a:pt x="26" y="463"/>
                  </a:cubicBezTo>
                  <a:cubicBezTo>
                    <a:pt x="26" y="463"/>
                    <a:pt x="26" y="463"/>
                    <a:pt x="26" y="463"/>
                  </a:cubicBezTo>
                  <a:cubicBezTo>
                    <a:pt x="26" y="463"/>
                    <a:pt x="26" y="462"/>
                    <a:pt x="26" y="462"/>
                  </a:cubicBezTo>
                  <a:cubicBezTo>
                    <a:pt x="23" y="459"/>
                    <a:pt x="23" y="435"/>
                    <a:pt x="26" y="432"/>
                  </a:cubicBezTo>
                  <a:cubicBezTo>
                    <a:pt x="27" y="430"/>
                    <a:pt x="30" y="430"/>
                    <a:pt x="32" y="430"/>
                  </a:cubicBezTo>
                  <a:cubicBezTo>
                    <a:pt x="32" y="429"/>
                    <a:pt x="32" y="429"/>
                    <a:pt x="33" y="429"/>
                  </a:cubicBezTo>
                  <a:cubicBezTo>
                    <a:pt x="33" y="428"/>
                    <a:pt x="33" y="427"/>
                    <a:pt x="33" y="425"/>
                  </a:cubicBezTo>
                  <a:cubicBezTo>
                    <a:pt x="32" y="425"/>
                    <a:pt x="32" y="425"/>
                    <a:pt x="31" y="425"/>
                  </a:cubicBezTo>
                  <a:cubicBezTo>
                    <a:pt x="31" y="426"/>
                    <a:pt x="31" y="427"/>
                    <a:pt x="31" y="427"/>
                  </a:cubicBezTo>
                  <a:cubicBezTo>
                    <a:pt x="30" y="427"/>
                    <a:pt x="27" y="425"/>
                    <a:pt x="26" y="426"/>
                  </a:cubicBezTo>
                  <a:cubicBezTo>
                    <a:pt x="19" y="429"/>
                    <a:pt x="21" y="438"/>
                    <a:pt x="20" y="444"/>
                  </a:cubicBezTo>
                  <a:cubicBezTo>
                    <a:pt x="19" y="448"/>
                    <a:pt x="18" y="451"/>
                    <a:pt x="18" y="455"/>
                  </a:cubicBezTo>
                  <a:cubicBezTo>
                    <a:pt x="18" y="458"/>
                    <a:pt x="18" y="461"/>
                    <a:pt x="19" y="464"/>
                  </a:cubicBezTo>
                  <a:cubicBezTo>
                    <a:pt x="18" y="469"/>
                    <a:pt x="14" y="471"/>
                    <a:pt x="14" y="476"/>
                  </a:cubicBezTo>
                  <a:cubicBezTo>
                    <a:pt x="14" y="483"/>
                    <a:pt x="14" y="490"/>
                    <a:pt x="15" y="496"/>
                  </a:cubicBezTo>
                  <a:cubicBezTo>
                    <a:pt x="15" y="503"/>
                    <a:pt x="15" y="511"/>
                    <a:pt x="15" y="518"/>
                  </a:cubicBezTo>
                  <a:cubicBezTo>
                    <a:pt x="15" y="523"/>
                    <a:pt x="15" y="527"/>
                    <a:pt x="15" y="531"/>
                  </a:cubicBezTo>
                  <a:cubicBezTo>
                    <a:pt x="14" y="535"/>
                    <a:pt x="11" y="535"/>
                    <a:pt x="9" y="537"/>
                  </a:cubicBezTo>
                  <a:cubicBezTo>
                    <a:pt x="7" y="538"/>
                    <a:pt x="5" y="544"/>
                    <a:pt x="5" y="546"/>
                  </a:cubicBezTo>
                  <a:cubicBezTo>
                    <a:pt x="4" y="545"/>
                    <a:pt x="2" y="545"/>
                    <a:pt x="0" y="545"/>
                  </a:cubicBezTo>
                  <a:cubicBezTo>
                    <a:pt x="0" y="548"/>
                    <a:pt x="0" y="552"/>
                    <a:pt x="0" y="555"/>
                  </a:cubicBezTo>
                  <a:cubicBezTo>
                    <a:pt x="58" y="555"/>
                    <a:pt x="115" y="557"/>
                    <a:pt x="174" y="557"/>
                  </a:cubicBezTo>
                  <a:cubicBezTo>
                    <a:pt x="179" y="557"/>
                    <a:pt x="184" y="558"/>
                    <a:pt x="190" y="558"/>
                  </a:cubicBezTo>
                  <a:cubicBezTo>
                    <a:pt x="198" y="558"/>
                    <a:pt x="206" y="558"/>
                    <a:pt x="214" y="558"/>
                  </a:cubicBezTo>
                  <a:cubicBezTo>
                    <a:pt x="219" y="558"/>
                    <a:pt x="234" y="560"/>
                    <a:pt x="238" y="558"/>
                  </a:cubicBezTo>
                  <a:cubicBezTo>
                    <a:pt x="239" y="557"/>
                    <a:pt x="239" y="553"/>
                    <a:pt x="238" y="552"/>
                  </a:cubicBezTo>
                  <a:cubicBezTo>
                    <a:pt x="237" y="542"/>
                    <a:pt x="242" y="530"/>
                    <a:pt x="245" y="522"/>
                  </a:cubicBezTo>
                  <a:cubicBezTo>
                    <a:pt x="245" y="518"/>
                    <a:pt x="246" y="515"/>
                    <a:pt x="247" y="511"/>
                  </a:cubicBezTo>
                  <a:cubicBezTo>
                    <a:pt x="244" y="512"/>
                    <a:pt x="242" y="513"/>
                    <a:pt x="239" y="513"/>
                  </a:cubicBezTo>
                  <a:cubicBezTo>
                    <a:pt x="238" y="513"/>
                    <a:pt x="235" y="513"/>
                    <a:pt x="235" y="512"/>
                  </a:cubicBezTo>
                  <a:cubicBezTo>
                    <a:pt x="235" y="511"/>
                    <a:pt x="235" y="511"/>
                    <a:pt x="236" y="511"/>
                  </a:cubicBezTo>
                  <a:cubicBezTo>
                    <a:pt x="236" y="511"/>
                    <a:pt x="236" y="511"/>
                    <a:pt x="236" y="511"/>
                  </a:cubicBezTo>
                  <a:cubicBezTo>
                    <a:pt x="234" y="511"/>
                    <a:pt x="232" y="511"/>
                    <a:pt x="230" y="511"/>
                  </a:cubicBezTo>
                  <a:cubicBezTo>
                    <a:pt x="230" y="511"/>
                    <a:pt x="228" y="513"/>
                    <a:pt x="228" y="511"/>
                  </a:cubicBezTo>
                  <a:cubicBezTo>
                    <a:pt x="228" y="511"/>
                    <a:pt x="229" y="511"/>
                    <a:pt x="230" y="511"/>
                  </a:cubicBezTo>
                  <a:cubicBezTo>
                    <a:pt x="230" y="511"/>
                    <a:pt x="230" y="511"/>
                    <a:pt x="230" y="511"/>
                  </a:cubicBezTo>
                  <a:cubicBezTo>
                    <a:pt x="228" y="511"/>
                    <a:pt x="224" y="511"/>
                    <a:pt x="224" y="509"/>
                  </a:cubicBezTo>
                  <a:cubicBezTo>
                    <a:pt x="224" y="499"/>
                    <a:pt x="225" y="488"/>
                    <a:pt x="226" y="478"/>
                  </a:cubicBezTo>
                  <a:cubicBezTo>
                    <a:pt x="226" y="472"/>
                    <a:pt x="222" y="468"/>
                    <a:pt x="221" y="463"/>
                  </a:cubicBezTo>
                  <a:cubicBezTo>
                    <a:pt x="221" y="460"/>
                    <a:pt x="221" y="457"/>
                    <a:pt x="220" y="454"/>
                  </a:cubicBezTo>
                  <a:cubicBezTo>
                    <a:pt x="219" y="447"/>
                    <a:pt x="216" y="439"/>
                    <a:pt x="216" y="432"/>
                  </a:cubicBezTo>
                  <a:cubicBezTo>
                    <a:pt x="213" y="431"/>
                    <a:pt x="209" y="434"/>
                    <a:pt x="209" y="437"/>
                  </a:cubicBezTo>
                  <a:cubicBezTo>
                    <a:pt x="208" y="438"/>
                    <a:pt x="208" y="438"/>
                    <a:pt x="209" y="438"/>
                  </a:cubicBezTo>
                  <a:cubicBezTo>
                    <a:pt x="213" y="441"/>
                    <a:pt x="216" y="443"/>
                    <a:pt x="214" y="449"/>
                  </a:cubicBezTo>
                  <a:cubicBezTo>
                    <a:pt x="214" y="450"/>
                    <a:pt x="213" y="451"/>
                    <a:pt x="213" y="453"/>
                  </a:cubicBezTo>
                  <a:cubicBezTo>
                    <a:pt x="212" y="453"/>
                    <a:pt x="211" y="453"/>
                    <a:pt x="211" y="453"/>
                  </a:cubicBezTo>
                  <a:cubicBezTo>
                    <a:pt x="210" y="446"/>
                    <a:pt x="205" y="443"/>
                    <a:pt x="205" y="436"/>
                  </a:cubicBezTo>
                  <a:cubicBezTo>
                    <a:pt x="204" y="433"/>
                    <a:pt x="206" y="429"/>
                    <a:pt x="208" y="427"/>
                  </a:cubicBezTo>
                  <a:cubicBezTo>
                    <a:pt x="208" y="427"/>
                    <a:pt x="209" y="426"/>
                    <a:pt x="209" y="427"/>
                  </a:cubicBezTo>
                  <a:cubicBezTo>
                    <a:pt x="210" y="427"/>
                    <a:pt x="209" y="427"/>
                    <a:pt x="209" y="427"/>
                  </a:cubicBezTo>
                  <a:cubicBezTo>
                    <a:pt x="210" y="426"/>
                    <a:pt x="211" y="426"/>
                    <a:pt x="211" y="424"/>
                  </a:cubicBezTo>
                  <a:cubicBezTo>
                    <a:pt x="200" y="427"/>
                    <a:pt x="201" y="434"/>
                    <a:pt x="201" y="445"/>
                  </a:cubicBezTo>
                  <a:cubicBezTo>
                    <a:pt x="200" y="444"/>
                    <a:pt x="199" y="444"/>
                    <a:pt x="199" y="444"/>
                  </a:cubicBezTo>
                  <a:cubicBezTo>
                    <a:pt x="196" y="438"/>
                    <a:pt x="196" y="433"/>
                    <a:pt x="194" y="427"/>
                  </a:cubicBezTo>
                  <a:cubicBezTo>
                    <a:pt x="193" y="425"/>
                    <a:pt x="192" y="424"/>
                    <a:pt x="192" y="423"/>
                  </a:cubicBezTo>
                  <a:cubicBezTo>
                    <a:pt x="192" y="423"/>
                    <a:pt x="191" y="423"/>
                    <a:pt x="191" y="423"/>
                  </a:cubicBezTo>
                  <a:cubicBezTo>
                    <a:pt x="191" y="423"/>
                    <a:pt x="191" y="424"/>
                    <a:pt x="191" y="424"/>
                  </a:cubicBezTo>
                  <a:cubicBezTo>
                    <a:pt x="191" y="424"/>
                    <a:pt x="191" y="424"/>
                    <a:pt x="191" y="424"/>
                  </a:cubicBezTo>
                  <a:cubicBezTo>
                    <a:pt x="191" y="426"/>
                    <a:pt x="191" y="428"/>
                    <a:pt x="191" y="431"/>
                  </a:cubicBezTo>
                  <a:cubicBezTo>
                    <a:pt x="190" y="431"/>
                    <a:pt x="185" y="434"/>
                    <a:pt x="185" y="431"/>
                  </a:cubicBezTo>
                  <a:cubicBezTo>
                    <a:pt x="184" y="432"/>
                    <a:pt x="184" y="433"/>
                    <a:pt x="182" y="433"/>
                  </a:cubicBezTo>
                  <a:cubicBezTo>
                    <a:pt x="183" y="431"/>
                    <a:pt x="183" y="420"/>
                    <a:pt x="184" y="420"/>
                  </a:cubicBezTo>
                  <a:cubicBezTo>
                    <a:pt x="184" y="420"/>
                    <a:pt x="184" y="420"/>
                    <a:pt x="184" y="419"/>
                  </a:cubicBezTo>
                  <a:cubicBezTo>
                    <a:pt x="184" y="419"/>
                    <a:pt x="184" y="419"/>
                    <a:pt x="184" y="419"/>
                  </a:cubicBezTo>
                  <a:cubicBezTo>
                    <a:pt x="184" y="419"/>
                    <a:pt x="184" y="420"/>
                    <a:pt x="184" y="420"/>
                  </a:cubicBezTo>
                  <a:cubicBezTo>
                    <a:pt x="180" y="423"/>
                    <a:pt x="180" y="428"/>
                    <a:pt x="180" y="433"/>
                  </a:cubicBezTo>
                  <a:cubicBezTo>
                    <a:pt x="180" y="439"/>
                    <a:pt x="179" y="452"/>
                    <a:pt x="175" y="455"/>
                  </a:cubicBezTo>
                  <a:cubicBezTo>
                    <a:pt x="172" y="457"/>
                    <a:pt x="156" y="456"/>
                    <a:pt x="151" y="456"/>
                  </a:cubicBezTo>
                  <a:cubicBezTo>
                    <a:pt x="151" y="456"/>
                    <a:pt x="151" y="457"/>
                    <a:pt x="151" y="457"/>
                  </a:cubicBezTo>
                  <a:cubicBezTo>
                    <a:pt x="152" y="457"/>
                    <a:pt x="153" y="457"/>
                    <a:pt x="153" y="458"/>
                  </a:cubicBezTo>
                  <a:cubicBezTo>
                    <a:pt x="152" y="458"/>
                    <a:pt x="151" y="458"/>
                    <a:pt x="149" y="457"/>
                  </a:cubicBezTo>
                  <a:cubicBezTo>
                    <a:pt x="149" y="457"/>
                    <a:pt x="146" y="455"/>
                    <a:pt x="148" y="455"/>
                  </a:cubicBezTo>
                  <a:cubicBezTo>
                    <a:pt x="148" y="456"/>
                    <a:pt x="148" y="456"/>
                    <a:pt x="148" y="456"/>
                  </a:cubicBezTo>
                  <a:cubicBezTo>
                    <a:pt x="149" y="456"/>
                    <a:pt x="149" y="456"/>
                    <a:pt x="150" y="456"/>
                  </a:cubicBezTo>
                  <a:cubicBezTo>
                    <a:pt x="147" y="449"/>
                    <a:pt x="149" y="439"/>
                    <a:pt x="149" y="431"/>
                  </a:cubicBezTo>
                  <a:cubicBezTo>
                    <a:pt x="149" y="410"/>
                    <a:pt x="149" y="388"/>
                    <a:pt x="149" y="367"/>
                  </a:cubicBezTo>
                  <a:cubicBezTo>
                    <a:pt x="149" y="355"/>
                    <a:pt x="149" y="343"/>
                    <a:pt x="148" y="332"/>
                  </a:cubicBezTo>
                  <a:cubicBezTo>
                    <a:pt x="148" y="328"/>
                    <a:pt x="146" y="326"/>
                    <a:pt x="146" y="322"/>
                  </a:cubicBezTo>
                  <a:cubicBezTo>
                    <a:pt x="146" y="319"/>
                    <a:pt x="146" y="316"/>
                    <a:pt x="147" y="313"/>
                  </a:cubicBezTo>
                  <a:cubicBezTo>
                    <a:pt x="147" y="299"/>
                    <a:pt x="147" y="285"/>
                    <a:pt x="147" y="270"/>
                  </a:cubicBezTo>
                  <a:cubicBezTo>
                    <a:pt x="147" y="257"/>
                    <a:pt x="148" y="242"/>
                    <a:pt x="147" y="228"/>
                  </a:cubicBezTo>
                  <a:cubicBezTo>
                    <a:pt x="147" y="222"/>
                    <a:pt x="146" y="216"/>
                    <a:pt x="146" y="210"/>
                  </a:cubicBezTo>
                  <a:cubicBezTo>
                    <a:pt x="146" y="208"/>
                    <a:pt x="146" y="205"/>
                    <a:pt x="146" y="203"/>
                  </a:cubicBezTo>
                  <a:cubicBezTo>
                    <a:pt x="145" y="200"/>
                    <a:pt x="145" y="196"/>
                    <a:pt x="144" y="193"/>
                  </a:cubicBezTo>
                  <a:cubicBezTo>
                    <a:pt x="145" y="185"/>
                    <a:pt x="146" y="177"/>
                    <a:pt x="146" y="169"/>
                  </a:cubicBezTo>
                  <a:cubicBezTo>
                    <a:pt x="146" y="164"/>
                    <a:pt x="144" y="150"/>
                    <a:pt x="146" y="146"/>
                  </a:cubicBezTo>
                  <a:cubicBezTo>
                    <a:pt x="147" y="143"/>
                    <a:pt x="157" y="141"/>
                    <a:pt x="159" y="139"/>
                  </a:cubicBezTo>
                  <a:cubicBezTo>
                    <a:pt x="165" y="137"/>
                    <a:pt x="169" y="134"/>
                    <a:pt x="175" y="131"/>
                  </a:cubicBezTo>
                  <a:cubicBezTo>
                    <a:pt x="177" y="129"/>
                    <a:pt x="181" y="128"/>
                    <a:pt x="183" y="126"/>
                  </a:cubicBezTo>
                  <a:cubicBezTo>
                    <a:pt x="186" y="125"/>
                    <a:pt x="186" y="122"/>
                    <a:pt x="188" y="120"/>
                  </a:cubicBezTo>
                  <a:cubicBezTo>
                    <a:pt x="190" y="119"/>
                    <a:pt x="192" y="117"/>
                    <a:pt x="194" y="116"/>
                  </a:cubicBezTo>
                  <a:cubicBezTo>
                    <a:pt x="200" y="109"/>
                    <a:pt x="205" y="101"/>
                    <a:pt x="207" y="91"/>
                  </a:cubicBezTo>
                  <a:cubicBezTo>
                    <a:pt x="207" y="88"/>
                    <a:pt x="206" y="85"/>
                    <a:pt x="206" y="82"/>
                  </a:cubicBezTo>
                  <a:cubicBezTo>
                    <a:pt x="206" y="82"/>
                    <a:pt x="206" y="82"/>
                    <a:pt x="205" y="82"/>
                  </a:cubicBezTo>
                  <a:cubicBezTo>
                    <a:pt x="205" y="83"/>
                    <a:pt x="205" y="83"/>
                    <a:pt x="205" y="83"/>
                  </a:cubicBezTo>
                  <a:cubicBezTo>
                    <a:pt x="199" y="89"/>
                    <a:pt x="192" y="94"/>
                    <a:pt x="183" y="96"/>
                  </a:cubicBezTo>
                  <a:cubicBezTo>
                    <a:pt x="180" y="96"/>
                    <a:pt x="175" y="96"/>
                    <a:pt x="173" y="97"/>
                  </a:cubicBezTo>
                  <a:cubicBezTo>
                    <a:pt x="171" y="98"/>
                    <a:pt x="168" y="100"/>
                    <a:pt x="168" y="103"/>
                  </a:cubicBezTo>
                  <a:cubicBezTo>
                    <a:pt x="169" y="103"/>
                    <a:pt x="170" y="103"/>
                    <a:pt x="171" y="103"/>
                  </a:cubicBezTo>
                  <a:cubicBezTo>
                    <a:pt x="172" y="101"/>
                    <a:pt x="173" y="99"/>
                    <a:pt x="176" y="99"/>
                  </a:cubicBezTo>
                  <a:cubicBezTo>
                    <a:pt x="176" y="99"/>
                    <a:pt x="176" y="100"/>
                    <a:pt x="176" y="100"/>
                  </a:cubicBezTo>
                  <a:cubicBezTo>
                    <a:pt x="174" y="100"/>
                    <a:pt x="173" y="102"/>
                    <a:pt x="173" y="103"/>
                  </a:cubicBezTo>
                  <a:cubicBezTo>
                    <a:pt x="171" y="105"/>
                    <a:pt x="172" y="109"/>
                    <a:pt x="171" y="111"/>
                  </a:cubicBezTo>
                  <a:cubicBezTo>
                    <a:pt x="170" y="114"/>
                    <a:pt x="166" y="116"/>
                    <a:pt x="166" y="119"/>
                  </a:cubicBezTo>
                  <a:cubicBezTo>
                    <a:pt x="164" y="118"/>
                    <a:pt x="163" y="118"/>
                    <a:pt x="161" y="118"/>
                  </a:cubicBezTo>
                  <a:cubicBezTo>
                    <a:pt x="161" y="118"/>
                    <a:pt x="161" y="117"/>
                    <a:pt x="161" y="117"/>
                  </a:cubicBezTo>
                  <a:cubicBezTo>
                    <a:pt x="162" y="115"/>
                    <a:pt x="163" y="114"/>
                    <a:pt x="163" y="112"/>
                  </a:cubicBezTo>
                  <a:cubicBezTo>
                    <a:pt x="162" y="111"/>
                    <a:pt x="161" y="109"/>
                    <a:pt x="161" y="108"/>
                  </a:cubicBezTo>
                  <a:cubicBezTo>
                    <a:pt x="161" y="107"/>
                    <a:pt x="162" y="107"/>
                    <a:pt x="163" y="107"/>
                  </a:cubicBezTo>
                  <a:cubicBezTo>
                    <a:pt x="163" y="106"/>
                    <a:pt x="163" y="106"/>
                    <a:pt x="163" y="105"/>
                  </a:cubicBezTo>
                  <a:cubicBezTo>
                    <a:pt x="161" y="105"/>
                    <a:pt x="160" y="106"/>
                    <a:pt x="158" y="106"/>
                  </a:cubicBezTo>
                  <a:cubicBezTo>
                    <a:pt x="158" y="106"/>
                    <a:pt x="158" y="105"/>
                    <a:pt x="158" y="105"/>
                  </a:cubicBezTo>
                  <a:cubicBezTo>
                    <a:pt x="158" y="105"/>
                    <a:pt x="159" y="105"/>
                    <a:pt x="159" y="105"/>
                  </a:cubicBezTo>
                  <a:cubicBezTo>
                    <a:pt x="159" y="102"/>
                    <a:pt x="159" y="99"/>
                    <a:pt x="155" y="99"/>
                  </a:cubicBezTo>
                  <a:cubicBezTo>
                    <a:pt x="154" y="100"/>
                    <a:pt x="152" y="103"/>
                    <a:pt x="153" y="103"/>
                  </a:cubicBezTo>
                  <a:cubicBezTo>
                    <a:pt x="153" y="106"/>
                    <a:pt x="150" y="108"/>
                    <a:pt x="147" y="108"/>
                  </a:cubicBezTo>
                  <a:cubicBezTo>
                    <a:pt x="147" y="105"/>
                    <a:pt x="148" y="103"/>
                    <a:pt x="148" y="101"/>
                  </a:cubicBezTo>
                  <a:cubicBezTo>
                    <a:pt x="149" y="101"/>
                    <a:pt x="149" y="101"/>
                    <a:pt x="149" y="101"/>
                  </a:cubicBezTo>
                  <a:cubicBezTo>
                    <a:pt x="147" y="101"/>
                    <a:pt x="146" y="101"/>
                    <a:pt x="145" y="102"/>
                  </a:cubicBezTo>
                  <a:cubicBezTo>
                    <a:pt x="145" y="99"/>
                    <a:pt x="144" y="96"/>
                    <a:pt x="145" y="93"/>
                  </a:cubicBezTo>
                  <a:cubicBezTo>
                    <a:pt x="146" y="90"/>
                    <a:pt x="148" y="87"/>
                    <a:pt x="149" y="83"/>
                  </a:cubicBezTo>
                  <a:cubicBezTo>
                    <a:pt x="150" y="78"/>
                    <a:pt x="146" y="76"/>
                    <a:pt x="146" y="72"/>
                  </a:cubicBezTo>
                  <a:cubicBezTo>
                    <a:pt x="149" y="69"/>
                    <a:pt x="153" y="64"/>
                    <a:pt x="152" y="59"/>
                  </a:cubicBezTo>
                  <a:cubicBezTo>
                    <a:pt x="151" y="57"/>
                    <a:pt x="150" y="56"/>
                    <a:pt x="150" y="53"/>
                  </a:cubicBezTo>
                  <a:cubicBezTo>
                    <a:pt x="150" y="53"/>
                    <a:pt x="151" y="53"/>
                    <a:pt x="151" y="53"/>
                  </a:cubicBezTo>
                  <a:cubicBezTo>
                    <a:pt x="151" y="54"/>
                    <a:pt x="151" y="55"/>
                    <a:pt x="152" y="55"/>
                  </a:cubicBezTo>
                  <a:cubicBezTo>
                    <a:pt x="151" y="53"/>
                    <a:pt x="148" y="51"/>
                    <a:pt x="145" y="51"/>
                  </a:cubicBezTo>
                  <a:cubicBezTo>
                    <a:pt x="145" y="51"/>
                    <a:pt x="145" y="51"/>
                    <a:pt x="145" y="51"/>
                  </a:cubicBezTo>
                  <a:cubicBezTo>
                    <a:pt x="145" y="52"/>
                    <a:pt x="145" y="53"/>
                    <a:pt x="145" y="53"/>
                  </a:cubicBezTo>
                  <a:cubicBezTo>
                    <a:pt x="145" y="53"/>
                    <a:pt x="145" y="53"/>
                    <a:pt x="145" y="53"/>
                  </a:cubicBezTo>
                  <a:cubicBezTo>
                    <a:pt x="144" y="53"/>
                    <a:pt x="139" y="51"/>
                    <a:pt x="138" y="51"/>
                  </a:cubicBezTo>
                  <a:cubicBezTo>
                    <a:pt x="138" y="53"/>
                    <a:pt x="137" y="55"/>
                    <a:pt x="137" y="57"/>
                  </a:cubicBezTo>
                  <a:cubicBezTo>
                    <a:pt x="137" y="57"/>
                    <a:pt x="138" y="57"/>
                    <a:pt x="139" y="57"/>
                  </a:cubicBezTo>
                  <a:cubicBezTo>
                    <a:pt x="139" y="57"/>
                    <a:pt x="139" y="57"/>
                    <a:pt x="139" y="57"/>
                  </a:cubicBezTo>
                  <a:cubicBezTo>
                    <a:pt x="140" y="57"/>
                    <a:pt x="142" y="56"/>
                    <a:pt x="143" y="56"/>
                  </a:cubicBezTo>
                  <a:cubicBezTo>
                    <a:pt x="143" y="57"/>
                    <a:pt x="143" y="59"/>
                    <a:pt x="142" y="59"/>
                  </a:cubicBezTo>
                  <a:cubicBezTo>
                    <a:pt x="142" y="60"/>
                    <a:pt x="142" y="60"/>
                    <a:pt x="142" y="60"/>
                  </a:cubicBezTo>
                  <a:cubicBezTo>
                    <a:pt x="141" y="60"/>
                    <a:pt x="135" y="58"/>
                    <a:pt x="135" y="58"/>
                  </a:cubicBezTo>
                  <a:cubicBezTo>
                    <a:pt x="135" y="60"/>
                    <a:pt x="136" y="62"/>
                    <a:pt x="137" y="64"/>
                  </a:cubicBezTo>
                  <a:cubicBezTo>
                    <a:pt x="136" y="64"/>
                    <a:pt x="135" y="64"/>
                    <a:pt x="134" y="64"/>
                  </a:cubicBezTo>
                  <a:cubicBezTo>
                    <a:pt x="133" y="63"/>
                    <a:pt x="133" y="61"/>
                    <a:pt x="133" y="59"/>
                  </a:cubicBezTo>
                  <a:cubicBezTo>
                    <a:pt x="133" y="59"/>
                    <a:pt x="133" y="59"/>
                    <a:pt x="133" y="59"/>
                  </a:cubicBezTo>
                  <a:cubicBezTo>
                    <a:pt x="131" y="59"/>
                    <a:pt x="129" y="55"/>
                    <a:pt x="127" y="55"/>
                  </a:cubicBezTo>
                  <a:cubicBezTo>
                    <a:pt x="127" y="57"/>
                    <a:pt x="126" y="60"/>
                    <a:pt x="126" y="62"/>
                  </a:cubicBezTo>
                  <a:cubicBezTo>
                    <a:pt x="126" y="62"/>
                    <a:pt x="125" y="62"/>
                    <a:pt x="125" y="62"/>
                  </a:cubicBezTo>
                  <a:cubicBezTo>
                    <a:pt x="125" y="63"/>
                    <a:pt x="125" y="63"/>
                    <a:pt x="124" y="63"/>
                  </a:cubicBezTo>
                  <a:cubicBezTo>
                    <a:pt x="124" y="61"/>
                    <a:pt x="122" y="55"/>
                    <a:pt x="124" y="55"/>
                  </a:cubicBezTo>
                  <a:cubicBezTo>
                    <a:pt x="123" y="53"/>
                    <a:pt x="122" y="49"/>
                    <a:pt x="120" y="49"/>
                  </a:cubicBezTo>
                  <a:cubicBezTo>
                    <a:pt x="120" y="48"/>
                    <a:pt x="120" y="47"/>
                    <a:pt x="121" y="47"/>
                  </a:cubicBezTo>
                  <a:cubicBezTo>
                    <a:pt x="121" y="47"/>
                    <a:pt x="121" y="47"/>
                    <a:pt x="121" y="47"/>
                  </a:cubicBezTo>
                  <a:cubicBezTo>
                    <a:pt x="122" y="47"/>
                    <a:pt x="124" y="47"/>
                    <a:pt x="126" y="48"/>
                  </a:cubicBezTo>
                  <a:cubicBezTo>
                    <a:pt x="126" y="47"/>
                    <a:pt x="126" y="47"/>
                    <a:pt x="126" y="47"/>
                  </a:cubicBezTo>
                  <a:cubicBezTo>
                    <a:pt x="127" y="47"/>
                    <a:pt x="129" y="47"/>
                    <a:pt x="130" y="47"/>
                  </a:cubicBezTo>
                  <a:cubicBezTo>
                    <a:pt x="130" y="47"/>
                    <a:pt x="130" y="47"/>
                    <a:pt x="130" y="47"/>
                  </a:cubicBezTo>
                  <a:cubicBezTo>
                    <a:pt x="128" y="44"/>
                    <a:pt x="128" y="40"/>
                    <a:pt x="128" y="37"/>
                  </a:cubicBezTo>
                  <a:cubicBezTo>
                    <a:pt x="127" y="26"/>
                    <a:pt x="127" y="6"/>
                    <a:pt x="116" y="0"/>
                  </a:cubicBezTo>
                  <a:close/>
                  <a:moveTo>
                    <a:pt x="117" y="4"/>
                  </a:moveTo>
                  <a:cubicBezTo>
                    <a:pt x="118" y="5"/>
                    <a:pt x="118" y="8"/>
                    <a:pt x="119" y="8"/>
                  </a:cubicBezTo>
                  <a:cubicBezTo>
                    <a:pt x="120" y="10"/>
                    <a:pt x="121" y="12"/>
                    <a:pt x="123" y="15"/>
                  </a:cubicBezTo>
                  <a:cubicBezTo>
                    <a:pt x="123" y="17"/>
                    <a:pt x="125" y="29"/>
                    <a:pt x="121" y="29"/>
                  </a:cubicBezTo>
                  <a:cubicBezTo>
                    <a:pt x="119" y="28"/>
                    <a:pt x="116" y="26"/>
                    <a:pt x="116" y="24"/>
                  </a:cubicBezTo>
                  <a:cubicBezTo>
                    <a:pt x="118" y="22"/>
                    <a:pt x="122" y="20"/>
                    <a:pt x="122" y="17"/>
                  </a:cubicBezTo>
                  <a:cubicBezTo>
                    <a:pt x="120" y="17"/>
                    <a:pt x="118" y="16"/>
                    <a:pt x="116" y="16"/>
                  </a:cubicBezTo>
                  <a:cubicBezTo>
                    <a:pt x="116" y="12"/>
                    <a:pt x="117" y="8"/>
                    <a:pt x="117" y="4"/>
                  </a:cubicBezTo>
                  <a:close/>
                  <a:moveTo>
                    <a:pt x="117" y="18"/>
                  </a:moveTo>
                  <a:cubicBezTo>
                    <a:pt x="118" y="18"/>
                    <a:pt x="118" y="18"/>
                    <a:pt x="119" y="18"/>
                  </a:cubicBezTo>
                  <a:cubicBezTo>
                    <a:pt x="119" y="18"/>
                    <a:pt x="118" y="20"/>
                    <a:pt x="117" y="20"/>
                  </a:cubicBezTo>
                  <a:cubicBezTo>
                    <a:pt x="117" y="21"/>
                    <a:pt x="117" y="20"/>
                    <a:pt x="116" y="20"/>
                  </a:cubicBezTo>
                  <a:cubicBezTo>
                    <a:pt x="117" y="19"/>
                    <a:pt x="117" y="19"/>
                    <a:pt x="117" y="18"/>
                  </a:cubicBezTo>
                  <a:close/>
                  <a:moveTo>
                    <a:pt x="114" y="27"/>
                  </a:moveTo>
                  <a:cubicBezTo>
                    <a:pt x="115" y="27"/>
                    <a:pt x="115" y="27"/>
                    <a:pt x="116" y="27"/>
                  </a:cubicBezTo>
                  <a:cubicBezTo>
                    <a:pt x="115" y="28"/>
                    <a:pt x="115" y="28"/>
                    <a:pt x="114" y="28"/>
                  </a:cubicBezTo>
                  <a:cubicBezTo>
                    <a:pt x="114" y="28"/>
                    <a:pt x="114" y="28"/>
                    <a:pt x="114" y="27"/>
                  </a:cubicBezTo>
                  <a:close/>
                  <a:moveTo>
                    <a:pt x="115" y="30"/>
                  </a:moveTo>
                  <a:cubicBezTo>
                    <a:pt x="115" y="31"/>
                    <a:pt x="115" y="33"/>
                    <a:pt x="115" y="32"/>
                  </a:cubicBezTo>
                  <a:cubicBezTo>
                    <a:pt x="115" y="31"/>
                    <a:pt x="115" y="31"/>
                    <a:pt x="115" y="30"/>
                  </a:cubicBezTo>
                  <a:close/>
                  <a:moveTo>
                    <a:pt x="118" y="35"/>
                  </a:moveTo>
                  <a:cubicBezTo>
                    <a:pt x="119" y="35"/>
                    <a:pt x="120" y="36"/>
                    <a:pt x="120" y="37"/>
                  </a:cubicBezTo>
                  <a:cubicBezTo>
                    <a:pt x="120" y="37"/>
                    <a:pt x="116" y="35"/>
                    <a:pt x="118" y="35"/>
                  </a:cubicBezTo>
                  <a:cubicBezTo>
                    <a:pt x="118" y="35"/>
                    <a:pt x="118" y="35"/>
                    <a:pt x="118" y="35"/>
                  </a:cubicBezTo>
                  <a:close/>
                  <a:moveTo>
                    <a:pt x="103" y="47"/>
                  </a:moveTo>
                  <a:cubicBezTo>
                    <a:pt x="103" y="47"/>
                    <a:pt x="103" y="47"/>
                    <a:pt x="102" y="47"/>
                  </a:cubicBezTo>
                  <a:cubicBezTo>
                    <a:pt x="103" y="47"/>
                    <a:pt x="103" y="47"/>
                    <a:pt x="103" y="47"/>
                  </a:cubicBezTo>
                  <a:close/>
                  <a:moveTo>
                    <a:pt x="116" y="52"/>
                  </a:moveTo>
                  <a:cubicBezTo>
                    <a:pt x="117" y="53"/>
                    <a:pt x="118" y="54"/>
                    <a:pt x="118" y="55"/>
                  </a:cubicBezTo>
                  <a:cubicBezTo>
                    <a:pt x="116" y="55"/>
                    <a:pt x="114" y="56"/>
                    <a:pt x="112" y="57"/>
                  </a:cubicBezTo>
                  <a:cubicBezTo>
                    <a:pt x="112" y="57"/>
                    <a:pt x="112" y="56"/>
                    <a:pt x="112" y="56"/>
                  </a:cubicBezTo>
                  <a:cubicBezTo>
                    <a:pt x="113" y="56"/>
                    <a:pt x="113" y="56"/>
                    <a:pt x="113" y="56"/>
                  </a:cubicBezTo>
                  <a:cubicBezTo>
                    <a:pt x="114" y="55"/>
                    <a:pt x="115" y="53"/>
                    <a:pt x="116" y="52"/>
                  </a:cubicBezTo>
                  <a:close/>
                  <a:moveTo>
                    <a:pt x="104" y="53"/>
                  </a:moveTo>
                  <a:cubicBezTo>
                    <a:pt x="106" y="53"/>
                    <a:pt x="108" y="53"/>
                    <a:pt x="109" y="53"/>
                  </a:cubicBezTo>
                  <a:cubicBezTo>
                    <a:pt x="109" y="54"/>
                    <a:pt x="108" y="56"/>
                    <a:pt x="108" y="58"/>
                  </a:cubicBezTo>
                  <a:cubicBezTo>
                    <a:pt x="107" y="58"/>
                    <a:pt x="107" y="58"/>
                    <a:pt x="107" y="58"/>
                  </a:cubicBezTo>
                  <a:cubicBezTo>
                    <a:pt x="105" y="57"/>
                    <a:pt x="104" y="57"/>
                    <a:pt x="102" y="57"/>
                  </a:cubicBezTo>
                  <a:cubicBezTo>
                    <a:pt x="102" y="58"/>
                    <a:pt x="103" y="57"/>
                    <a:pt x="102" y="57"/>
                  </a:cubicBezTo>
                  <a:cubicBezTo>
                    <a:pt x="102" y="57"/>
                    <a:pt x="101" y="56"/>
                    <a:pt x="102" y="56"/>
                  </a:cubicBezTo>
                  <a:cubicBezTo>
                    <a:pt x="103" y="55"/>
                    <a:pt x="104" y="54"/>
                    <a:pt x="104" y="53"/>
                  </a:cubicBezTo>
                  <a:close/>
                  <a:moveTo>
                    <a:pt x="118" y="55"/>
                  </a:moveTo>
                  <a:cubicBezTo>
                    <a:pt x="118" y="55"/>
                    <a:pt x="118" y="55"/>
                    <a:pt x="118" y="55"/>
                  </a:cubicBezTo>
                  <a:cubicBezTo>
                    <a:pt x="118" y="55"/>
                    <a:pt x="118" y="55"/>
                    <a:pt x="118" y="55"/>
                  </a:cubicBezTo>
                  <a:close/>
                  <a:moveTo>
                    <a:pt x="95" y="59"/>
                  </a:moveTo>
                  <a:cubicBezTo>
                    <a:pt x="96" y="60"/>
                    <a:pt x="98" y="60"/>
                    <a:pt x="98" y="61"/>
                  </a:cubicBezTo>
                  <a:cubicBezTo>
                    <a:pt x="97" y="61"/>
                    <a:pt x="97" y="61"/>
                    <a:pt x="97" y="61"/>
                  </a:cubicBezTo>
                  <a:cubicBezTo>
                    <a:pt x="97" y="61"/>
                    <a:pt x="97" y="61"/>
                    <a:pt x="97" y="61"/>
                  </a:cubicBezTo>
                  <a:cubicBezTo>
                    <a:pt x="96" y="62"/>
                    <a:pt x="95" y="63"/>
                    <a:pt x="94" y="63"/>
                  </a:cubicBezTo>
                  <a:cubicBezTo>
                    <a:pt x="94" y="64"/>
                    <a:pt x="94" y="63"/>
                    <a:pt x="93" y="63"/>
                  </a:cubicBezTo>
                  <a:cubicBezTo>
                    <a:pt x="93" y="63"/>
                    <a:pt x="93" y="62"/>
                    <a:pt x="94" y="62"/>
                  </a:cubicBezTo>
                  <a:cubicBezTo>
                    <a:pt x="94" y="61"/>
                    <a:pt x="94" y="60"/>
                    <a:pt x="95" y="59"/>
                  </a:cubicBezTo>
                  <a:close/>
                  <a:moveTo>
                    <a:pt x="105" y="61"/>
                  </a:moveTo>
                  <a:cubicBezTo>
                    <a:pt x="106" y="61"/>
                    <a:pt x="111" y="63"/>
                    <a:pt x="111" y="61"/>
                  </a:cubicBezTo>
                  <a:cubicBezTo>
                    <a:pt x="112" y="61"/>
                    <a:pt x="112" y="60"/>
                    <a:pt x="112" y="61"/>
                  </a:cubicBezTo>
                  <a:cubicBezTo>
                    <a:pt x="113" y="62"/>
                    <a:pt x="114" y="62"/>
                    <a:pt x="114" y="62"/>
                  </a:cubicBezTo>
                  <a:cubicBezTo>
                    <a:pt x="114" y="63"/>
                    <a:pt x="114" y="63"/>
                    <a:pt x="114" y="63"/>
                  </a:cubicBezTo>
                  <a:cubicBezTo>
                    <a:pt x="114" y="63"/>
                    <a:pt x="114" y="63"/>
                    <a:pt x="113" y="63"/>
                  </a:cubicBezTo>
                  <a:cubicBezTo>
                    <a:pt x="111" y="64"/>
                    <a:pt x="106" y="65"/>
                    <a:pt x="104" y="65"/>
                  </a:cubicBezTo>
                  <a:cubicBezTo>
                    <a:pt x="104" y="65"/>
                    <a:pt x="104" y="64"/>
                    <a:pt x="104" y="64"/>
                  </a:cubicBezTo>
                  <a:cubicBezTo>
                    <a:pt x="103" y="64"/>
                    <a:pt x="103" y="64"/>
                    <a:pt x="103" y="64"/>
                  </a:cubicBezTo>
                  <a:cubicBezTo>
                    <a:pt x="103" y="64"/>
                    <a:pt x="103" y="64"/>
                    <a:pt x="103" y="63"/>
                  </a:cubicBezTo>
                  <a:cubicBezTo>
                    <a:pt x="103" y="63"/>
                    <a:pt x="103" y="63"/>
                    <a:pt x="104" y="63"/>
                  </a:cubicBezTo>
                  <a:cubicBezTo>
                    <a:pt x="104" y="63"/>
                    <a:pt x="105" y="62"/>
                    <a:pt x="105" y="61"/>
                  </a:cubicBezTo>
                  <a:close/>
                  <a:moveTo>
                    <a:pt x="141" y="61"/>
                  </a:moveTo>
                  <a:cubicBezTo>
                    <a:pt x="142" y="61"/>
                    <a:pt x="143" y="62"/>
                    <a:pt x="144" y="62"/>
                  </a:cubicBezTo>
                  <a:cubicBezTo>
                    <a:pt x="144" y="62"/>
                    <a:pt x="144" y="63"/>
                    <a:pt x="144" y="63"/>
                  </a:cubicBezTo>
                  <a:cubicBezTo>
                    <a:pt x="144" y="63"/>
                    <a:pt x="144" y="63"/>
                    <a:pt x="143" y="63"/>
                  </a:cubicBezTo>
                  <a:cubicBezTo>
                    <a:pt x="143" y="63"/>
                    <a:pt x="143" y="63"/>
                    <a:pt x="143" y="63"/>
                  </a:cubicBezTo>
                  <a:cubicBezTo>
                    <a:pt x="142" y="63"/>
                    <a:pt x="142" y="62"/>
                    <a:pt x="141" y="61"/>
                  </a:cubicBezTo>
                  <a:close/>
                  <a:moveTo>
                    <a:pt x="125" y="66"/>
                  </a:moveTo>
                  <a:cubicBezTo>
                    <a:pt x="128" y="68"/>
                    <a:pt x="128" y="72"/>
                    <a:pt x="133" y="72"/>
                  </a:cubicBezTo>
                  <a:cubicBezTo>
                    <a:pt x="133" y="70"/>
                    <a:pt x="135" y="68"/>
                    <a:pt x="135" y="67"/>
                  </a:cubicBezTo>
                  <a:cubicBezTo>
                    <a:pt x="135" y="67"/>
                    <a:pt x="135" y="67"/>
                    <a:pt x="135" y="67"/>
                  </a:cubicBezTo>
                  <a:cubicBezTo>
                    <a:pt x="135" y="67"/>
                    <a:pt x="135" y="68"/>
                    <a:pt x="135" y="68"/>
                  </a:cubicBezTo>
                  <a:cubicBezTo>
                    <a:pt x="136" y="68"/>
                    <a:pt x="136" y="68"/>
                    <a:pt x="136" y="68"/>
                  </a:cubicBezTo>
                  <a:cubicBezTo>
                    <a:pt x="136" y="69"/>
                    <a:pt x="135" y="72"/>
                    <a:pt x="134" y="72"/>
                  </a:cubicBezTo>
                  <a:cubicBezTo>
                    <a:pt x="134" y="72"/>
                    <a:pt x="134" y="72"/>
                    <a:pt x="134" y="73"/>
                  </a:cubicBezTo>
                  <a:cubicBezTo>
                    <a:pt x="135" y="73"/>
                    <a:pt x="136" y="73"/>
                    <a:pt x="137" y="74"/>
                  </a:cubicBezTo>
                  <a:cubicBezTo>
                    <a:pt x="136" y="74"/>
                    <a:pt x="136" y="75"/>
                    <a:pt x="136" y="76"/>
                  </a:cubicBezTo>
                  <a:cubicBezTo>
                    <a:pt x="135" y="76"/>
                    <a:pt x="131" y="77"/>
                    <a:pt x="131" y="80"/>
                  </a:cubicBezTo>
                  <a:cubicBezTo>
                    <a:pt x="131" y="80"/>
                    <a:pt x="130" y="80"/>
                    <a:pt x="130" y="80"/>
                  </a:cubicBezTo>
                  <a:cubicBezTo>
                    <a:pt x="130" y="79"/>
                    <a:pt x="129" y="78"/>
                    <a:pt x="129" y="78"/>
                  </a:cubicBezTo>
                  <a:cubicBezTo>
                    <a:pt x="128" y="78"/>
                    <a:pt x="129" y="77"/>
                    <a:pt x="129" y="78"/>
                  </a:cubicBezTo>
                  <a:cubicBezTo>
                    <a:pt x="128" y="79"/>
                    <a:pt x="126" y="80"/>
                    <a:pt x="125" y="80"/>
                  </a:cubicBezTo>
                  <a:cubicBezTo>
                    <a:pt x="125" y="81"/>
                    <a:pt x="125" y="81"/>
                    <a:pt x="125" y="82"/>
                  </a:cubicBezTo>
                  <a:cubicBezTo>
                    <a:pt x="128" y="82"/>
                    <a:pt x="130" y="83"/>
                    <a:pt x="132" y="83"/>
                  </a:cubicBezTo>
                  <a:cubicBezTo>
                    <a:pt x="132" y="83"/>
                    <a:pt x="132" y="84"/>
                    <a:pt x="132" y="84"/>
                  </a:cubicBezTo>
                  <a:cubicBezTo>
                    <a:pt x="125" y="83"/>
                    <a:pt x="123" y="83"/>
                    <a:pt x="123" y="76"/>
                  </a:cubicBezTo>
                  <a:cubicBezTo>
                    <a:pt x="123" y="76"/>
                    <a:pt x="122" y="76"/>
                    <a:pt x="122" y="76"/>
                  </a:cubicBezTo>
                  <a:cubicBezTo>
                    <a:pt x="121" y="76"/>
                    <a:pt x="120" y="76"/>
                    <a:pt x="118" y="76"/>
                  </a:cubicBezTo>
                  <a:cubicBezTo>
                    <a:pt x="118" y="75"/>
                    <a:pt x="118" y="75"/>
                    <a:pt x="118" y="75"/>
                  </a:cubicBezTo>
                  <a:cubicBezTo>
                    <a:pt x="118" y="75"/>
                    <a:pt x="118" y="75"/>
                    <a:pt x="118" y="75"/>
                  </a:cubicBezTo>
                  <a:cubicBezTo>
                    <a:pt x="119" y="72"/>
                    <a:pt x="120" y="73"/>
                    <a:pt x="123" y="73"/>
                  </a:cubicBezTo>
                  <a:cubicBezTo>
                    <a:pt x="123" y="73"/>
                    <a:pt x="123" y="72"/>
                    <a:pt x="123" y="72"/>
                  </a:cubicBezTo>
                  <a:cubicBezTo>
                    <a:pt x="124" y="70"/>
                    <a:pt x="125" y="68"/>
                    <a:pt x="125" y="66"/>
                  </a:cubicBezTo>
                  <a:close/>
                  <a:moveTo>
                    <a:pt x="145" y="66"/>
                  </a:moveTo>
                  <a:cubicBezTo>
                    <a:pt x="146" y="66"/>
                    <a:pt x="147" y="67"/>
                    <a:pt x="147" y="67"/>
                  </a:cubicBezTo>
                  <a:cubicBezTo>
                    <a:pt x="147" y="67"/>
                    <a:pt x="147" y="68"/>
                    <a:pt x="147" y="68"/>
                  </a:cubicBezTo>
                  <a:cubicBezTo>
                    <a:pt x="147" y="68"/>
                    <a:pt x="147" y="68"/>
                    <a:pt x="146" y="68"/>
                  </a:cubicBezTo>
                  <a:cubicBezTo>
                    <a:pt x="146" y="68"/>
                    <a:pt x="146" y="69"/>
                    <a:pt x="146" y="69"/>
                  </a:cubicBezTo>
                  <a:cubicBezTo>
                    <a:pt x="146" y="69"/>
                    <a:pt x="145" y="69"/>
                    <a:pt x="145" y="69"/>
                  </a:cubicBezTo>
                  <a:cubicBezTo>
                    <a:pt x="145" y="69"/>
                    <a:pt x="145" y="68"/>
                    <a:pt x="145" y="68"/>
                  </a:cubicBezTo>
                  <a:cubicBezTo>
                    <a:pt x="144" y="68"/>
                    <a:pt x="144" y="67"/>
                    <a:pt x="144" y="67"/>
                  </a:cubicBezTo>
                  <a:cubicBezTo>
                    <a:pt x="144" y="67"/>
                    <a:pt x="145" y="66"/>
                    <a:pt x="145" y="66"/>
                  </a:cubicBezTo>
                  <a:close/>
                  <a:moveTo>
                    <a:pt x="111" y="70"/>
                  </a:moveTo>
                  <a:cubicBezTo>
                    <a:pt x="112" y="70"/>
                    <a:pt x="116" y="80"/>
                    <a:pt x="116" y="81"/>
                  </a:cubicBezTo>
                  <a:cubicBezTo>
                    <a:pt x="112" y="80"/>
                    <a:pt x="111" y="78"/>
                    <a:pt x="110" y="75"/>
                  </a:cubicBezTo>
                  <a:cubicBezTo>
                    <a:pt x="110" y="75"/>
                    <a:pt x="110" y="75"/>
                    <a:pt x="110" y="75"/>
                  </a:cubicBezTo>
                  <a:cubicBezTo>
                    <a:pt x="110" y="75"/>
                    <a:pt x="110" y="74"/>
                    <a:pt x="110" y="74"/>
                  </a:cubicBezTo>
                  <a:cubicBezTo>
                    <a:pt x="109" y="74"/>
                    <a:pt x="106" y="75"/>
                    <a:pt x="106" y="74"/>
                  </a:cubicBezTo>
                  <a:cubicBezTo>
                    <a:pt x="106" y="74"/>
                    <a:pt x="106" y="74"/>
                    <a:pt x="106" y="74"/>
                  </a:cubicBezTo>
                  <a:cubicBezTo>
                    <a:pt x="106" y="73"/>
                    <a:pt x="106" y="73"/>
                    <a:pt x="106" y="73"/>
                  </a:cubicBezTo>
                  <a:cubicBezTo>
                    <a:pt x="106" y="73"/>
                    <a:pt x="106" y="73"/>
                    <a:pt x="106" y="73"/>
                  </a:cubicBezTo>
                  <a:cubicBezTo>
                    <a:pt x="108" y="72"/>
                    <a:pt x="110" y="71"/>
                    <a:pt x="111" y="70"/>
                  </a:cubicBezTo>
                  <a:close/>
                  <a:moveTo>
                    <a:pt x="102" y="73"/>
                  </a:moveTo>
                  <a:cubicBezTo>
                    <a:pt x="102" y="74"/>
                    <a:pt x="101" y="74"/>
                    <a:pt x="102" y="74"/>
                  </a:cubicBezTo>
                  <a:cubicBezTo>
                    <a:pt x="102" y="73"/>
                    <a:pt x="102" y="73"/>
                    <a:pt x="102" y="73"/>
                  </a:cubicBezTo>
                  <a:close/>
                  <a:moveTo>
                    <a:pt x="115" y="73"/>
                  </a:moveTo>
                  <a:cubicBezTo>
                    <a:pt x="115" y="74"/>
                    <a:pt x="116" y="75"/>
                    <a:pt x="114" y="75"/>
                  </a:cubicBezTo>
                  <a:cubicBezTo>
                    <a:pt x="114" y="74"/>
                    <a:pt x="114" y="74"/>
                    <a:pt x="115" y="74"/>
                  </a:cubicBezTo>
                  <a:cubicBezTo>
                    <a:pt x="115" y="73"/>
                    <a:pt x="115" y="73"/>
                    <a:pt x="115" y="73"/>
                  </a:cubicBezTo>
                  <a:close/>
                  <a:moveTo>
                    <a:pt x="98" y="76"/>
                  </a:moveTo>
                  <a:cubicBezTo>
                    <a:pt x="100" y="76"/>
                    <a:pt x="101" y="77"/>
                    <a:pt x="101" y="78"/>
                  </a:cubicBezTo>
                  <a:cubicBezTo>
                    <a:pt x="100" y="78"/>
                    <a:pt x="96" y="76"/>
                    <a:pt x="98" y="76"/>
                  </a:cubicBezTo>
                  <a:cubicBezTo>
                    <a:pt x="98" y="76"/>
                    <a:pt x="98" y="76"/>
                    <a:pt x="98" y="76"/>
                  </a:cubicBezTo>
                  <a:close/>
                  <a:moveTo>
                    <a:pt x="104" y="76"/>
                  </a:moveTo>
                  <a:cubicBezTo>
                    <a:pt x="105" y="76"/>
                    <a:pt x="105" y="76"/>
                    <a:pt x="105" y="76"/>
                  </a:cubicBezTo>
                  <a:cubicBezTo>
                    <a:pt x="105" y="77"/>
                    <a:pt x="105" y="76"/>
                    <a:pt x="106" y="76"/>
                  </a:cubicBezTo>
                  <a:cubicBezTo>
                    <a:pt x="105" y="77"/>
                    <a:pt x="105" y="77"/>
                    <a:pt x="104" y="77"/>
                  </a:cubicBezTo>
                  <a:cubicBezTo>
                    <a:pt x="104" y="77"/>
                    <a:pt x="104" y="76"/>
                    <a:pt x="104" y="76"/>
                  </a:cubicBezTo>
                  <a:close/>
                  <a:moveTo>
                    <a:pt x="139" y="76"/>
                  </a:moveTo>
                  <a:cubicBezTo>
                    <a:pt x="140" y="76"/>
                    <a:pt x="140" y="76"/>
                    <a:pt x="140" y="76"/>
                  </a:cubicBezTo>
                  <a:cubicBezTo>
                    <a:pt x="141" y="76"/>
                    <a:pt x="141" y="77"/>
                    <a:pt x="141" y="78"/>
                  </a:cubicBezTo>
                  <a:cubicBezTo>
                    <a:pt x="141" y="78"/>
                    <a:pt x="140" y="79"/>
                    <a:pt x="140" y="78"/>
                  </a:cubicBezTo>
                  <a:cubicBezTo>
                    <a:pt x="140" y="78"/>
                    <a:pt x="140" y="78"/>
                    <a:pt x="139" y="78"/>
                  </a:cubicBezTo>
                  <a:cubicBezTo>
                    <a:pt x="139" y="77"/>
                    <a:pt x="140" y="77"/>
                    <a:pt x="139" y="77"/>
                  </a:cubicBezTo>
                  <a:cubicBezTo>
                    <a:pt x="139" y="77"/>
                    <a:pt x="139" y="76"/>
                    <a:pt x="139" y="76"/>
                  </a:cubicBezTo>
                  <a:close/>
                  <a:moveTo>
                    <a:pt x="102" y="80"/>
                  </a:moveTo>
                  <a:cubicBezTo>
                    <a:pt x="102" y="80"/>
                    <a:pt x="102" y="81"/>
                    <a:pt x="102" y="82"/>
                  </a:cubicBezTo>
                  <a:cubicBezTo>
                    <a:pt x="101" y="82"/>
                    <a:pt x="101" y="82"/>
                    <a:pt x="100" y="82"/>
                  </a:cubicBezTo>
                  <a:cubicBezTo>
                    <a:pt x="100" y="82"/>
                    <a:pt x="100" y="81"/>
                    <a:pt x="100" y="81"/>
                  </a:cubicBezTo>
                  <a:cubicBezTo>
                    <a:pt x="100" y="81"/>
                    <a:pt x="100" y="81"/>
                    <a:pt x="100" y="81"/>
                  </a:cubicBezTo>
                  <a:cubicBezTo>
                    <a:pt x="101" y="81"/>
                    <a:pt x="101" y="80"/>
                    <a:pt x="102" y="80"/>
                  </a:cubicBezTo>
                  <a:close/>
                  <a:moveTo>
                    <a:pt x="135" y="80"/>
                  </a:moveTo>
                  <a:cubicBezTo>
                    <a:pt x="136" y="80"/>
                    <a:pt x="136" y="79"/>
                    <a:pt x="136" y="80"/>
                  </a:cubicBezTo>
                  <a:cubicBezTo>
                    <a:pt x="136" y="81"/>
                    <a:pt x="137" y="81"/>
                    <a:pt x="137" y="82"/>
                  </a:cubicBezTo>
                  <a:cubicBezTo>
                    <a:pt x="136" y="82"/>
                    <a:pt x="136" y="82"/>
                    <a:pt x="136" y="82"/>
                  </a:cubicBezTo>
                  <a:cubicBezTo>
                    <a:pt x="136" y="82"/>
                    <a:pt x="136" y="82"/>
                    <a:pt x="136" y="82"/>
                  </a:cubicBezTo>
                  <a:cubicBezTo>
                    <a:pt x="135" y="82"/>
                    <a:pt x="135" y="82"/>
                    <a:pt x="135" y="82"/>
                  </a:cubicBezTo>
                  <a:cubicBezTo>
                    <a:pt x="135" y="81"/>
                    <a:pt x="135" y="81"/>
                    <a:pt x="135" y="80"/>
                  </a:cubicBezTo>
                  <a:cubicBezTo>
                    <a:pt x="135" y="80"/>
                    <a:pt x="135" y="80"/>
                    <a:pt x="135" y="80"/>
                  </a:cubicBezTo>
                  <a:close/>
                  <a:moveTo>
                    <a:pt x="137" y="84"/>
                  </a:moveTo>
                  <a:cubicBezTo>
                    <a:pt x="138" y="84"/>
                    <a:pt x="142" y="84"/>
                    <a:pt x="142" y="85"/>
                  </a:cubicBezTo>
                  <a:cubicBezTo>
                    <a:pt x="142" y="85"/>
                    <a:pt x="143" y="85"/>
                    <a:pt x="143" y="85"/>
                  </a:cubicBezTo>
                  <a:cubicBezTo>
                    <a:pt x="143" y="86"/>
                    <a:pt x="143" y="86"/>
                    <a:pt x="143" y="87"/>
                  </a:cubicBezTo>
                  <a:cubicBezTo>
                    <a:pt x="140" y="87"/>
                    <a:pt x="139" y="86"/>
                    <a:pt x="137" y="84"/>
                  </a:cubicBezTo>
                  <a:close/>
                  <a:moveTo>
                    <a:pt x="95" y="85"/>
                  </a:moveTo>
                  <a:cubicBezTo>
                    <a:pt x="96" y="85"/>
                    <a:pt x="97" y="85"/>
                    <a:pt x="97" y="86"/>
                  </a:cubicBezTo>
                  <a:cubicBezTo>
                    <a:pt x="97" y="86"/>
                    <a:pt x="96" y="86"/>
                    <a:pt x="96" y="86"/>
                  </a:cubicBezTo>
                  <a:cubicBezTo>
                    <a:pt x="95" y="86"/>
                    <a:pt x="95" y="85"/>
                    <a:pt x="95" y="85"/>
                  </a:cubicBezTo>
                  <a:close/>
                  <a:moveTo>
                    <a:pt x="39" y="87"/>
                  </a:moveTo>
                  <a:cubicBezTo>
                    <a:pt x="39" y="87"/>
                    <a:pt x="39" y="87"/>
                    <a:pt x="39" y="88"/>
                  </a:cubicBezTo>
                  <a:cubicBezTo>
                    <a:pt x="39" y="87"/>
                    <a:pt x="39" y="87"/>
                    <a:pt x="39" y="87"/>
                  </a:cubicBezTo>
                  <a:close/>
                  <a:moveTo>
                    <a:pt x="41" y="88"/>
                  </a:moveTo>
                  <a:cubicBezTo>
                    <a:pt x="41" y="88"/>
                    <a:pt x="41" y="88"/>
                    <a:pt x="41" y="88"/>
                  </a:cubicBezTo>
                  <a:cubicBezTo>
                    <a:pt x="41" y="88"/>
                    <a:pt x="41" y="88"/>
                    <a:pt x="41" y="88"/>
                  </a:cubicBezTo>
                  <a:close/>
                  <a:moveTo>
                    <a:pt x="126" y="88"/>
                  </a:moveTo>
                  <a:cubicBezTo>
                    <a:pt x="129" y="88"/>
                    <a:pt x="131" y="89"/>
                    <a:pt x="134" y="90"/>
                  </a:cubicBezTo>
                  <a:cubicBezTo>
                    <a:pt x="135" y="90"/>
                    <a:pt x="137" y="92"/>
                    <a:pt x="139" y="92"/>
                  </a:cubicBezTo>
                  <a:cubicBezTo>
                    <a:pt x="138" y="93"/>
                    <a:pt x="137" y="96"/>
                    <a:pt x="137" y="98"/>
                  </a:cubicBezTo>
                  <a:cubicBezTo>
                    <a:pt x="138" y="100"/>
                    <a:pt x="139" y="103"/>
                    <a:pt x="138" y="105"/>
                  </a:cubicBezTo>
                  <a:cubicBezTo>
                    <a:pt x="137" y="108"/>
                    <a:pt x="134" y="111"/>
                    <a:pt x="134" y="115"/>
                  </a:cubicBezTo>
                  <a:cubicBezTo>
                    <a:pt x="134" y="115"/>
                    <a:pt x="134" y="115"/>
                    <a:pt x="135" y="115"/>
                  </a:cubicBezTo>
                  <a:cubicBezTo>
                    <a:pt x="135" y="115"/>
                    <a:pt x="135" y="115"/>
                    <a:pt x="135" y="115"/>
                  </a:cubicBezTo>
                  <a:cubicBezTo>
                    <a:pt x="135" y="115"/>
                    <a:pt x="135" y="115"/>
                    <a:pt x="135" y="115"/>
                  </a:cubicBezTo>
                  <a:cubicBezTo>
                    <a:pt x="135" y="115"/>
                    <a:pt x="135" y="115"/>
                    <a:pt x="135" y="115"/>
                  </a:cubicBezTo>
                  <a:cubicBezTo>
                    <a:pt x="136" y="114"/>
                    <a:pt x="137" y="114"/>
                    <a:pt x="137" y="114"/>
                  </a:cubicBezTo>
                  <a:cubicBezTo>
                    <a:pt x="137" y="114"/>
                    <a:pt x="137" y="114"/>
                    <a:pt x="137" y="113"/>
                  </a:cubicBezTo>
                  <a:cubicBezTo>
                    <a:pt x="137" y="116"/>
                    <a:pt x="136" y="118"/>
                    <a:pt x="136" y="120"/>
                  </a:cubicBezTo>
                  <a:cubicBezTo>
                    <a:pt x="136" y="121"/>
                    <a:pt x="136" y="123"/>
                    <a:pt x="136" y="125"/>
                  </a:cubicBezTo>
                  <a:cubicBezTo>
                    <a:pt x="137" y="125"/>
                    <a:pt x="139" y="125"/>
                    <a:pt x="140" y="125"/>
                  </a:cubicBezTo>
                  <a:cubicBezTo>
                    <a:pt x="140" y="125"/>
                    <a:pt x="140" y="126"/>
                    <a:pt x="140" y="126"/>
                  </a:cubicBezTo>
                  <a:cubicBezTo>
                    <a:pt x="138" y="128"/>
                    <a:pt x="139" y="139"/>
                    <a:pt x="139" y="142"/>
                  </a:cubicBezTo>
                  <a:cubicBezTo>
                    <a:pt x="139" y="142"/>
                    <a:pt x="139" y="142"/>
                    <a:pt x="139" y="142"/>
                  </a:cubicBezTo>
                  <a:cubicBezTo>
                    <a:pt x="139" y="143"/>
                    <a:pt x="139" y="143"/>
                    <a:pt x="139" y="143"/>
                  </a:cubicBezTo>
                  <a:cubicBezTo>
                    <a:pt x="138" y="143"/>
                    <a:pt x="136" y="143"/>
                    <a:pt x="135" y="142"/>
                  </a:cubicBezTo>
                  <a:cubicBezTo>
                    <a:pt x="135" y="143"/>
                    <a:pt x="135" y="143"/>
                    <a:pt x="135" y="143"/>
                  </a:cubicBezTo>
                  <a:cubicBezTo>
                    <a:pt x="135" y="143"/>
                    <a:pt x="135" y="143"/>
                    <a:pt x="135" y="143"/>
                  </a:cubicBezTo>
                  <a:cubicBezTo>
                    <a:pt x="135" y="144"/>
                    <a:pt x="135" y="144"/>
                    <a:pt x="135" y="145"/>
                  </a:cubicBezTo>
                  <a:cubicBezTo>
                    <a:pt x="136" y="145"/>
                    <a:pt x="137" y="146"/>
                    <a:pt x="138" y="146"/>
                  </a:cubicBezTo>
                  <a:cubicBezTo>
                    <a:pt x="138" y="146"/>
                    <a:pt x="138" y="145"/>
                    <a:pt x="139" y="144"/>
                  </a:cubicBezTo>
                  <a:cubicBezTo>
                    <a:pt x="139" y="144"/>
                    <a:pt x="139" y="144"/>
                    <a:pt x="139" y="144"/>
                  </a:cubicBezTo>
                  <a:cubicBezTo>
                    <a:pt x="139" y="145"/>
                    <a:pt x="139" y="145"/>
                    <a:pt x="139" y="145"/>
                  </a:cubicBezTo>
                  <a:cubicBezTo>
                    <a:pt x="140" y="146"/>
                    <a:pt x="141" y="148"/>
                    <a:pt x="141" y="149"/>
                  </a:cubicBezTo>
                  <a:cubicBezTo>
                    <a:pt x="141" y="149"/>
                    <a:pt x="141" y="149"/>
                    <a:pt x="141" y="149"/>
                  </a:cubicBezTo>
                  <a:cubicBezTo>
                    <a:pt x="141" y="149"/>
                    <a:pt x="141" y="149"/>
                    <a:pt x="141" y="150"/>
                  </a:cubicBezTo>
                  <a:cubicBezTo>
                    <a:pt x="140" y="150"/>
                    <a:pt x="140" y="150"/>
                    <a:pt x="140" y="149"/>
                  </a:cubicBezTo>
                  <a:cubicBezTo>
                    <a:pt x="139" y="149"/>
                    <a:pt x="139" y="149"/>
                    <a:pt x="139" y="148"/>
                  </a:cubicBezTo>
                  <a:cubicBezTo>
                    <a:pt x="138" y="148"/>
                    <a:pt x="138" y="148"/>
                    <a:pt x="138" y="148"/>
                  </a:cubicBezTo>
                  <a:cubicBezTo>
                    <a:pt x="138" y="149"/>
                    <a:pt x="138" y="150"/>
                    <a:pt x="139" y="151"/>
                  </a:cubicBezTo>
                  <a:cubicBezTo>
                    <a:pt x="140" y="151"/>
                    <a:pt x="141" y="151"/>
                    <a:pt x="143" y="152"/>
                  </a:cubicBezTo>
                  <a:cubicBezTo>
                    <a:pt x="143" y="154"/>
                    <a:pt x="143" y="157"/>
                    <a:pt x="143" y="160"/>
                  </a:cubicBezTo>
                  <a:cubicBezTo>
                    <a:pt x="143" y="160"/>
                    <a:pt x="143" y="160"/>
                    <a:pt x="143" y="160"/>
                  </a:cubicBezTo>
                  <a:cubicBezTo>
                    <a:pt x="144" y="160"/>
                    <a:pt x="145" y="161"/>
                    <a:pt x="145" y="161"/>
                  </a:cubicBezTo>
                  <a:cubicBezTo>
                    <a:pt x="145" y="162"/>
                    <a:pt x="145" y="162"/>
                    <a:pt x="145" y="163"/>
                  </a:cubicBezTo>
                  <a:cubicBezTo>
                    <a:pt x="144" y="163"/>
                    <a:pt x="140" y="164"/>
                    <a:pt x="140" y="166"/>
                  </a:cubicBezTo>
                  <a:cubicBezTo>
                    <a:pt x="141" y="166"/>
                    <a:pt x="142" y="166"/>
                    <a:pt x="143" y="167"/>
                  </a:cubicBezTo>
                  <a:cubicBezTo>
                    <a:pt x="143" y="167"/>
                    <a:pt x="143" y="167"/>
                    <a:pt x="143" y="167"/>
                  </a:cubicBezTo>
                  <a:cubicBezTo>
                    <a:pt x="143" y="167"/>
                    <a:pt x="142" y="167"/>
                    <a:pt x="142" y="167"/>
                  </a:cubicBezTo>
                  <a:cubicBezTo>
                    <a:pt x="142" y="167"/>
                    <a:pt x="142" y="168"/>
                    <a:pt x="142" y="168"/>
                  </a:cubicBezTo>
                  <a:cubicBezTo>
                    <a:pt x="141" y="167"/>
                    <a:pt x="139" y="167"/>
                    <a:pt x="138" y="167"/>
                  </a:cubicBezTo>
                  <a:cubicBezTo>
                    <a:pt x="138" y="167"/>
                    <a:pt x="138" y="167"/>
                    <a:pt x="138" y="167"/>
                  </a:cubicBezTo>
                  <a:cubicBezTo>
                    <a:pt x="138" y="167"/>
                    <a:pt x="138" y="167"/>
                    <a:pt x="137" y="167"/>
                  </a:cubicBezTo>
                  <a:cubicBezTo>
                    <a:pt x="137" y="167"/>
                    <a:pt x="137" y="168"/>
                    <a:pt x="137" y="168"/>
                  </a:cubicBezTo>
                  <a:cubicBezTo>
                    <a:pt x="138" y="170"/>
                    <a:pt x="138" y="173"/>
                    <a:pt x="135" y="173"/>
                  </a:cubicBezTo>
                  <a:cubicBezTo>
                    <a:pt x="135" y="174"/>
                    <a:pt x="135" y="174"/>
                    <a:pt x="135" y="175"/>
                  </a:cubicBezTo>
                  <a:cubicBezTo>
                    <a:pt x="136" y="175"/>
                    <a:pt x="137" y="175"/>
                    <a:pt x="138" y="175"/>
                  </a:cubicBezTo>
                  <a:cubicBezTo>
                    <a:pt x="138" y="175"/>
                    <a:pt x="138" y="175"/>
                    <a:pt x="138" y="175"/>
                  </a:cubicBezTo>
                  <a:cubicBezTo>
                    <a:pt x="138" y="175"/>
                    <a:pt x="138" y="175"/>
                    <a:pt x="137" y="175"/>
                  </a:cubicBezTo>
                  <a:cubicBezTo>
                    <a:pt x="135" y="177"/>
                    <a:pt x="133" y="179"/>
                    <a:pt x="133" y="182"/>
                  </a:cubicBezTo>
                  <a:cubicBezTo>
                    <a:pt x="132" y="182"/>
                    <a:pt x="132" y="182"/>
                    <a:pt x="132" y="183"/>
                  </a:cubicBezTo>
                  <a:cubicBezTo>
                    <a:pt x="131" y="182"/>
                    <a:pt x="130" y="181"/>
                    <a:pt x="129" y="181"/>
                  </a:cubicBezTo>
                  <a:cubicBezTo>
                    <a:pt x="130" y="182"/>
                    <a:pt x="131" y="184"/>
                    <a:pt x="131" y="185"/>
                  </a:cubicBezTo>
                  <a:cubicBezTo>
                    <a:pt x="126" y="188"/>
                    <a:pt x="129" y="190"/>
                    <a:pt x="129" y="194"/>
                  </a:cubicBezTo>
                  <a:cubicBezTo>
                    <a:pt x="128" y="194"/>
                    <a:pt x="128" y="194"/>
                    <a:pt x="128" y="194"/>
                  </a:cubicBezTo>
                  <a:cubicBezTo>
                    <a:pt x="128" y="194"/>
                    <a:pt x="128" y="195"/>
                    <a:pt x="128" y="195"/>
                  </a:cubicBezTo>
                  <a:cubicBezTo>
                    <a:pt x="128" y="195"/>
                    <a:pt x="127" y="195"/>
                    <a:pt x="127" y="195"/>
                  </a:cubicBezTo>
                  <a:cubicBezTo>
                    <a:pt x="127" y="195"/>
                    <a:pt x="127" y="194"/>
                    <a:pt x="127" y="194"/>
                  </a:cubicBezTo>
                  <a:cubicBezTo>
                    <a:pt x="126" y="194"/>
                    <a:pt x="126" y="192"/>
                    <a:pt x="125" y="192"/>
                  </a:cubicBezTo>
                  <a:cubicBezTo>
                    <a:pt x="125" y="192"/>
                    <a:pt x="125" y="193"/>
                    <a:pt x="125" y="193"/>
                  </a:cubicBezTo>
                  <a:cubicBezTo>
                    <a:pt x="124" y="193"/>
                    <a:pt x="124" y="193"/>
                    <a:pt x="124" y="193"/>
                  </a:cubicBezTo>
                  <a:cubicBezTo>
                    <a:pt x="124" y="193"/>
                    <a:pt x="124" y="193"/>
                    <a:pt x="124" y="193"/>
                  </a:cubicBezTo>
                  <a:cubicBezTo>
                    <a:pt x="125" y="194"/>
                    <a:pt x="125" y="195"/>
                    <a:pt x="125" y="196"/>
                  </a:cubicBezTo>
                  <a:cubicBezTo>
                    <a:pt x="125" y="196"/>
                    <a:pt x="125" y="196"/>
                    <a:pt x="125" y="196"/>
                  </a:cubicBezTo>
                  <a:cubicBezTo>
                    <a:pt x="125" y="196"/>
                    <a:pt x="125" y="197"/>
                    <a:pt x="125" y="197"/>
                  </a:cubicBezTo>
                  <a:cubicBezTo>
                    <a:pt x="124" y="197"/>
                    <a:pt x="124" y="197"/>
                    <a:pt x="124" y="197"/>
                  </a:cubicBezTo>
                  <a:cubicBezTo>
                    <a:pt x="124" y="197"/>
                    <a:pt x="124" y="196"/>
                    <a:pt x="124" y="196"/>
                  </a:cubicBezTo>
                  <a:cubicBezTo>
                    <a:pt x="123" y="195"/>
                    <a:pt x="121" y="194"/>
                    <a:pt x="121" y="193"/>
                  </a:cubicBezTo>
                  <a:cubicBezTo>
                    <a:pt x="121" y="193"/>
                    <a:pt x="120" y="193"/>
                    <a:pt x="120" y="193"/>
                  </a:cubicBezTo>
                  <a:cubicBezTo>
                    <a:pt x="120" y="196"/>
                    <a:pt x="118" y="198"/>
                    <a:pt x="118" y="201"/>
                  </a:cubicBezTo>
                  <a:cubicBezTo>
                    <a:pt x="119" y="203"/>
                    <a:pt x="121" y="203"/>
                    <a:pt x="121" y="206"/>
                  </a:cubicBezTo>
                  <a:cubicBezTo>
                    <a:pt x="119" y="206"/>
                    <a:pt x="117" y="206"/>
                    <a:pt x="116" y="206"/>
                  </a:cubicBezTo>
                  <a:cubicBezTo>
                    <a:pt x="116" y="207"/>
                    <a:pt x="116" y="207"/>
                    <a:pt x="116" y="208"/>
                  </a:cubicBezTo>
                  <a:cubicBezTo>
                    <a:pt x="116" y="208"/>
                    <a:pt x="116" y="208"/>
                    <a:pt x="116" y="208"/>
                  </a:cubicBezTo>
                  <a:cubicBezTo>
                    <a:pt x="116" y="209"/>
                    <a:pt x="116" y="209"/>
                    <a:pt x="116" y="209"/>
                  </a:cubicBezTo>
                  <a:cubicBezTo>
                    <a:pt x="117" y="209"/>
                    <a:pt x="117" y="209"/>
                    <a:pt x="117" y="209"/>
                  </a:cubicBezTo>
                  <a:cubicBezTo>
                    <a:pt x="118" y="208"/>
                    <a:pt x="121" y="208"/>
                    <a:pt x="121" y="206"/>
                  </a:cubicBezTo>
                  <a:cubicBezTo>
                    <a:pt x="121" y="206"/>
                    <a:pt x="122" y="206"/>
                    <a:pt x="122" y="206"/>
                  </a:cubicBezTo>
                  <a:cubicBezTo>
                    <a:pt x="122" y="207"/>
                    <a:pt x="122" y="207"/>
                    <a:pt x="122" y="207"/>
                  </a:cubicBezTo>
                  <a:cubicBezTo>
                    <a:pt x="123" y="208"/>
                    <a:pt x="123" y="209"/>
                    <a:pt x="123" y="210"/>
                  </a:cubicBezTo>
                  <a:cubicBezTo>
                    <a:pt x="120" y="211"/>
                    <a:pt x="117" y="217"/>
                    <a:pt x="119" y="217"/>
                  </a:cubicBezTo>
                  <a:cubicBezTo>
                    <a:pt x="119" y="217"/>
                    <a:pt x="119" y="217"/>
                    <a:pt x="119" y="218"/>
                  </a:cubicBezTo>
                  <a:cubicBezTo>
                    <a:pt x="121" y="217"/>
                    <a:pt x="123" y="213"/>
                    <a:pt x="123" y="210"/>
                  </a:cubicBezTo>
                  <a:cubicBezTo>
                    <a:pt x="123" y="210"/>
                    <a:pt x="124" y="210"/>
                    <a:pt x="124" y="210"/>
                  </a:cubicBezTo>
                  <a:cubicBezTo>
                    <a:pt x="124" y="210"/>
                    <a:pt x="124" y="211"/>
                    <a:pt x="124" y="211"/>
                  </a:cubicBezTo>
                  <a:cubicBezTo>
                    <a:pt x="124" y="211"/>
                    <a:pt x="124" y="211"/>
                    <a:pt x="125" y="211"/>
                  </a:cubicBezTo>
                  <a:cubicBezTo>
                    <a:pt x="124" y="212"/>
                    <a:pt x="122" y="219"/>
                    <a:pt x="123" y="219"/>
                  </a:cubicBezTo>
                  <a:cubicBezTo>
                    <a:pt x="123" y="220"/>
                    <a:pt x="123" y="220"/>
                    <a:pt x="123" y="220"/>
                  </a:cubicBezTo>
                  <a:cubicBezTo>
                    <a:pt x="124" y="220"/>
                    <a:pt x="125" y="220"/>
                    <a:pt x="127" y="220"/>
                  </a:cubicBezTo>
                  <a:cubicBezTo>
                    <a:pt x="127" y="222"/>
                    <a:pt x="130" y="226"/>
                    <a:pt x="133" y="226"/>
                  </a:cubicBezTo>
                  <a:cubicBezTo>
                    <a:pt x="132" y="225"/>
                    <a:pt x="132" y="224"/>
                    <a:pt x="132" y="223"/>
                  </a:cubicBezTo>
                  <a:cubicBezTo>
                    <a:pt x="132" y="223"/>
                    <a:pt x="133" y="223"/>
                    <a:pt x="133" y="223"/>
                  </a:cubicBezTo>
                  <a:cubicBezTo>
                    <a:pt x="135" y="229"/>
                    <a:pt x="140" y="228"/>
                    <a:pt x="142" y="232"/>
                  </a:cubicBezTo>
                  <a:cubicBezTo>
                    <a:pt x="143" y="235"/>
                    <a:pt x="143" y="241"/>
                    <a:pt x="142" y="244"/>
                  </a:cubicBezTo>
                  <a:cubicBezTo>
                    <a:pt x="141" y="245"/>
                    <a:pt x="140" y="246"/>
                    <a:pt x="140" y="248"/>
                  </a:cubicBezTo>
                  <a:cubicBezTo>
                    <a:pt x="141" y="248"/>
                    <a:pt x="142" y="248"/>
                    <a:pt x="143" y="247"/>
                  </a:cubicBezTo>
                  <a:cubicBezTo>
                    <a:pt x="143" y="249"/>
                    <a:pt x="143" y="251"/>
                    <a:pt x="143" y="252"/>
                  </a:cubicBezTo>
                  <a:cubicBezTo>
                    <a:pt x="142" y="252"/>
                    <a:pt x="141" y="252"/>
                    <a:pt x="139" y="251"/>
                  </a:cubicBezTo>
                  <a:cubicBezTo>
                    <a:pt x="139" y="255"/>
                    <a:pt x="137" y="258"/>
                    <a:pt x="137" y="262"/>
                  </a:cubicBezTo>
                  <a:cubicBezTo>
                    <a:pt x="138" y="261"/>
                    <a:pt x="140" y="261"/>
                    <a:pt x="141" y="261"/>
                  </a:cubicBezTo>
                  <a:cubicBezTo>
                    <a:pt x="141" y="261"/>
                    <a:pt x="141" y="261"/>
                    <a:pt x="141" y="262"/>
                  </a:cubicBezTo>
                  <a:cubicBezTo>
                    <a:pt x="141" y="262"/>
                    <a:pt x="141" y="262"/>
                    <a:pt x="141" y="262"/>
                  </a:cubicBezTo>
                  <a:cubicBezTo>
                    <a:pt x="141" y="262"/>
                    <a:pt x="141" y="262"/>
                    <a:pt x="141" y="262"/>
                  </a:cubicBezTo>
                  <a:cubicBezTo>
                    <a:pt x="140" y="263"/>
                    <a:pt x="136" y="264"/>
                    <a:pt x="136" y="266"/>
                  </a:cubicBezTo>
                  <a:cubicBezTo>
                    <a:pt x="136" y="266"/>
                    <a:pt x="136" y="266"/>
                    <a:pt x="137" y="266"/>
                  </a:cubicBezTo>
                  <a:cubicBezTo>
                    <a:pt x="137" y="266"/>
                    <a:pt x="137" y="266"/>
                    <a:pt x="137" y="266"/>
                  </a:cubicBezTo>
                  <a:cubicBezTo>
                    <a:pt x="138" y="266"/>
                    <a:pt x="138" y="266"/>
                    <a:pt x="139" y="266"/>
                  </a:cubicBezTo>
                  <a:cubicBezTo>
                    <a:pt x="140" y="266"/>
                    <a:pt x="141" y="264"/>
                    <a:pt x="141" y="266"/>
                  </a:cubicBezTo>
                  <a:cubicBezTo>
                    <a:pt x="142" y="266"/>
                    <a:pt x="143" y="267"/>
                    <a:pt x="143" y="267"/>
                  </a:cubicBezTo>
                  <a:cubicBezTo>
                    <a:pt x="143" y="268"/>
                    <a:pt x="142" y="278"/>
                    <a:pt x="141" y="278"/>
                  </a:cubicBezTo>
                  <a:cubicBezTo>
                    <a:pt x="139" y="280"/>
                    <a:pt x="139" y="280"/>
                    <a:pt x="135" y="280"/>
                  </a:cubicBezTo>
                  <a:cubicBezTo>
                    <a:pt x="135" y="281"/>
                    <a:pt x="135" y="281"/>
                    <a:pt x="135" y="281"/>
                  </a:cubicBezTo>
                  <a:cubicBezTo>
                    <a:pt x="135" y="281"/>
                    <a:pt x="135" y="281"/>
                    <a:pt x="135" y="281"/>
                  </a:cubicBezTo>
                  <a:cubicBezTo>
                    <a:pt x="135" y="282"/>
                    <a:pt x="135" y="282"/>
                    <a:pt x="135" y="283"/>
                  </a:cubicBezTo>
                  <a:cubicBezTo>
                    <a:pt x="137" y="284"/>
                    <a:pt x="140" y="284"/>
                    <a:pt x="141" y="285"/>
                  </a:cubicBezTo>
                  <a:cubicBezTo>
                    <a:pt x="144" y="287"/>
                    <a:pt x="143" y="301"/>
                    <a:pt x="142" y="304"/>
                  </a:cubicBezTo>
                  <a:cubicBezTo>
                    <a:pt x="141" y="306"/>
                    <a:pt x="140" y="308"/>
                    <a:pt x="139" y="310"/>
                  </a:cubicBezTo>
                  <a:cubicBezTo>
                    <a:pt x="138" y="311"/>
                    <a:pt x="139" y="313"/>
                    <a:pt x="139" y="315"/>
                  </a:cubicBezTo>
                  <a:cubicBezTo>
                    <a:pt x="139" y="316"/>
                    <a:pt x="139" y="318"/>
                    <a:pt x="139" y="320"/>
                  </a:cubicBezTo>
                  <a:cubicBezTo>
                    <a:pt x="139" y="321"/>
                    <a:pt x="138" y="322"/>
                    <a:pt x="137" y="322"/>
                  </a:cubicBezTo>
                  <a:cubicBezTo>
                    <a:pt x="137" y="323"/>
                    <a:pt x="137" y="323"/>
                    <a:pt x="138" y="323"/>
                  </a:cubicBezTo>
                  <a:cubicBezTo>
                    <a:pt x="139" y="324"/>
                    <a:pt x="140" y="325"/>
                    <a:pt x="140" y="326"/>
                  </a:cubicBezTo>
                  <a:cubicBezTo>
                    <a:pt x="140" y="326"/>
                    <a:pt x="140" y="326"/>
                    <a:pt x="139" y="326"/>
                  </a:cubicBezTo>
                  <a:cubicBezTo>
                    <a:pt x="139" y="326"/>
                    <a:pt x="139" y="327"/>
                    <a:pt x="139" y="327"/>
                  </a:cubicBezTo>
                  <a:cubicBezTo>
                    <a:pt x="139" y="327"/>
                    <a:pt x="138" y="327"/>
                    <a:pt x="138" y="327"/>
                  </a:cubicBezTo>
                  <a:cubicBezTo>
                    <a:pt x="137" y="325"/>
                    <a:pt x="137" y="324"/>
                    <a:pt x="136" y="323"/>
                  </a:cubicBezTo>
                  <a:cubicBezTo>
                    <a:pt x="135" y="322"/>
                    <a:pt x="136" y="316"/>
                    <a:pt x="135" y="316"/>
                  </a:cubicBezTo>
                  <a:cubicBezTo>
                    <a:pt x="135" y="316"/>
                    <a:pt x="135" y="316"/>
                    <a:pt x="135" y="315"/>
                  </a:cubicBezTo>
                  <a:cubicBezTo>
                    <a:pt x="133" y="316"/>
                    <a:pt x="132" y="316"/>
                    <a:pt x="131" y="316"/>
                  </a:cubicBezTo>
                  <a:cubicBezTo>
                    <a:pt x="131" y="316"/>
                    <a:pt x="131" y="316"/>
                    <a:pt x="131" y="315"/>
                  </a:cubicBezTo>
                  <a:cubicBezTo>
                    <a:pt x="131" y="315"/>
                    <a:pt x="131" y="315"/>
                    <a:pt x="131" y="315"/>
                  </a:cubicBezTo>
                  <a:cubicBezTo>
                    <a:pt x="131" y="314"/>
                    <a:pt x="131" y="313"/>
                    <a:pt x="131" y="312"/>
                  </a:cubicBezTo>
                  <a:cubicBezTo>
                    <a:pt x="131" y="312"/>
                    <a:pt x="131" y="312"/>
                    <a:pt x="131" y="312"/>
                  </a:cubicBezTo>
                  <a:cubicBezTo>
                    <a:pt x="131" y="312"/>
                    <a:pt x="131" y="312"/>
                    <a:pt x="131" y="313"/>
                  </a:cubicBezTo>
                  <a:cubicBezTo>
                    <a:pt x="129" y="314"/>
                    <a:pt x="121" y="322"/>
                    <a:pt x="121" y="323"/>
                  </a:cubicBezTo>
                  <a:cubicBezTo>
                    <a:pt x="120" y="323"/>
                    <a:pt x="120" y="323"/>
                    <a:pt x="119" y="323"/>
                  </a:cubicBezTo>
                  <a:cubicBezTo>
                    <a:pt x="119" y="321"/>
                    <a:pt x="119" y="318"/>
                    <a:pt x="118" y="316"/>
                  </a:cubicBezTo>
                  <a:cubicBezTo>
                    <a:pt x="118" y="316"/>
                    <a:pt x="118" y="316"/>
                    <a:pt x="118" y="315"/>
                  </a:cubicBezTo>
                  <a:cubicBezTo>
                    <a:pt x="117" y="315"/>
                    <a:pt x="116" y="315"/>
                    <a:pt x="116" y="315"/>
                  </a:cubicBezTo>
                  <a:cubicBezTo>
                    <a:pt x="116" y="319"/>
                    <a:pt x="115" y="324"/>
                    <a:pt x="111" y="324"/>
                  </a:cubicBezTo>
                  <a:cubicBezTo>
                    <a:pt x="110" y="323"/>
                    <a:pt x="110" y="321"/>
                    <a:pt x="110" y="319"/>
                  </a:cubicBezTo>
                  <a:cubicBezTo>
                    <a:pt x="111" y="319"/>
                    <a:pt x="110" y="319"/>
                    <a:pt x="110" y="318"/>
                  </a:cubicBezTo>
                  <a:cubicBezTo>
                    <a:pt x="110" y="318"/>
                    <a:pt x="110" y="318"/>
                    <a:pt x="110" y="318"/>
                  </a:cubicBezTo>
                  <a:cubicBezTo>
                    <a:pt x="110" y="318"/>
                    <a:pt x="110" y="318"/>
                    <a:pt x="110" y="319"/>
                  </a:cubicBezTo>
                  <a:cubicBezTo>
                    <a:pt x="109" y="319"/>
                    <a:pt x="108" y="319"/>
                    <a:pt x="108" y="318"/>
                  </a:cubicBezTo>
                  <a:cubicBezTo>
                    <a:pt x="106" y="317"/>
                    <a:pt x="104" y="316"/>
                    <a:pt x="104" y="314"/>
                  </a:cubicBezTo>
                  <a:cubicBezTo>
                    <a:pt x="105" y="314"/>
                    <a:pt x="106" y="314"/>
                    <a:pt x="106" y="314"/>
                  </a:cubicBezTo>
                  <a:cubicBezTo>
                    <a:pt x="106" y="313"/>
                    <a:pt x="106" y="312"/>
                    <a:pt x="106" y="311"/>
                  </a:cubicBezTo>
                  <a:cubicBezTo>
                    <a:pt x="105" y="312"/>
                    <a:pt x="104" y="313"/>
                    <a:pt x="102" y="313"/>
                  </a:cubicBezTo>
                  <a:cubicBezTo>
                    <a:pt x="102" y="312"/>
                    <a:pt x="102" y="312"/>
                    <a:pt x="102" y="311"/>
                  </a:cubicBezTo>
                  <a:cubicBezTo>
                    <a:pt x="102" y="309"/>
                    <a:pt x="109" y="311"/>
                    <a:pt x="109" y="307"/>
                  </a:cubicBezTo>
                  <a:cubicBezTo>
                    <a:pt x="108" y="306"/>
                    <a:pt x="102" y="306"/>
                    <a:pt x="102" y="305"/>
                  </a:cubicBezTo>
                  <a:cubicBezTo>
                    <a:pt x="102" y="305"/>
                    <a:pt x="102" y="305"/>
                    <a:pt x="102" y="305"/>
                  </a:cubicBezTo>
                  <a:cubicBezTo>
                    <a:pt x="102" y="302"/>
                    <a:pt x="102" y="292"/>
                    <a:pt x="105" y="292"/>
                  </a:cubicBezTo>
                  <a:cubicBezTo>
                    <a:pt x="106" y="294"/>
                    <a:pt x="107" y="296"/>
                    <a:pt x="107" y="297"/>
                  </a:cubicBezTo>
                  <a:cubicBezTo>
                    <a:pt x="108" y="297"/>
                    <a:pt x="109" y="297"/>
                    <a:pt x="110" y="297"/>
                  </a:cubicBezTo>
                  <a:cubicBezTo>
                    <a:pt x="110" y="297"/>
                    <a:pt x="110" y="297"/>
                    <a:pt x="110" y="296"/>
                  </a:cubicBezTo>
                  <a:cubicBezTo>
                    <a:pt x="112" y="295"/>
                    <a:pt x="114" y="293"/>
                    <a:pt x="114" y="291"/>
                  </a:cubicBezTo>
                  <a:cubicBezTo>
                    <a:pt x="113" y="291"/>
                    <a:pt x="112" y="291"/>
                    <a:pt x="112" y="291"/>
                  </a:cubicBezTo>
                  <a:cubicBezTo>
                    <a:pt x="112" y="291"/>
                    <a:pt x="112" y="292"/>
                    <a:pt x="112" y="292"/>
                  </a:cubicBezTo>
                  <a:cubicBezTo>
                    <a:pt x="111" y="292"/>
                    <a:pt x="110" y="294"/>
                    <a:pt x="110" y="294"/>
                  </a:cubicBezTo>
                  <a:cubicBezTo>
                    <a:pt x="106" y="293"/>
                    <a:pt x="109" y="291"/>
                    <a:pt x="111" y="289"/>
                  </a:cubicBezTo>
                  <a:cubicBezTo>
                    <a:pt x="111" y="288"/>
                    <a:pt x="113" y="284"/>
                    <a:pt x="114" y="284"/>
                  </a:cubicBezTo>
                  <a:cubicBezTo>
                    <a:pt x="113" y="283"/>
                    <a:pt x="113" y="281"/>
                    <a:pt x="113" y="280"/>
                  </a:cubicBezTo>
                  <a:cubicBezTo>
                    <a:pt x="113" y="279"/>
                    <a:pt x="113" y="278"/>
                    <a:pt x="113" y="277"/>
                  </a:cubicBezTo>
                  <a:cubicBezTo>
                    <a:pt x="110" y="274"/>
                    <a:pt x="108" y="270"/>
                    <a:pt x="108" y="265"/>
                  </a:cubicBezTo>
                  <a:cubicBezTo>
                    <a:pt x="108" y="265"/>
                    <a:pt x="108" y="265"/>
                    <a:pt x="108" y="265"/>
                  </a:cubicBezTo>
                  <a:cubicBezTo>
                    <a:pt x="108" y="265"/>
                    <a:pt x="108" y="265"/>
                    <a:pt x="108" y="266"/>
                  </a:cubicBezTo>
                  <a:cubicBezTo>
                    <a:pt x="109" y="266"/>
                    <a:pt x="109" y="267"/>
                    <a:pt x="110" y="267"/>
                  </a:cubicBezTo>
                  <a:cubicBezTo>
                    <a:pt x="111" y="266"/>
                    <a:pt x="111" y="266"/>
                    <a:pt x="111" y="265"/>
                  </a:cubicBezTo>
                  <a:cubicBezTo>
                    <a:pt x="110" y="264"/>
                    <a:pt x="108" y="264"/>
                    <a:pt x="108" y="263"/>
                  </a:cubicBezTo>
                  <a:cubicBezTo>
                    <a:pt x="108" y="263"/>
                    <a:pt x="108" y="263"/>
                    <a:pt x="108" y="263"/>
                  </a:cubicBezTo>
                  <a:cubicBezTo>
                    <a:pt x="108" y="263"/>
                    <a:pt x="108" y="263"/>
                    <a:pt x="108" y="264"/>
                  </a:cubicBezTo>
                  <a:cubicBezTo>
                    <a:pt x="107" y="264"/>
                    <a:pt x="106" y="265"/>
                    <a:pt x="106" y="266"/>
                  </a:cubicBezTo>
                  <a:cubicBezTo>
                    <a:pt x="105" y="266"/>
                    <a:pt x="104" y="266"/>
                    <a:pt x="104" y="265"/>
                  </a:cubicBezTo>
                  <a:cubicBezTo>
                    <a:pt x="102" y="261"/>
                    <a:pt x="103" y="257"/>
                    <a:pt x="102" y="253"/>
                  </a:cubicBezTo>
                  <a:cubicBezTo>
                    <a:pt x="102" y="251"/>
                    <a:pt x="102" y="250"/>
                    <a:pt x="102" y="248"/>
                  </a:cubicBezTo>
                  <a:cubicBezTo>
                    <a:pt x="102" y="248"/>
                    <a:pt x="102" y="248"/>
                    <a:pt x="102" y="248"/>
                  </a:cubicBezTo>
                  <a:cubicBezTo>
                    <a:pt x="103" y="249"/>
                    <a:pt x="104" y="249"/>
                    <a:pt x="104" y="250"/>
                  </a:cubicBezTo>
                  <a:cubicBezTo>
                    <a:pt x="105" y="249"/>
                    <a:pt x="107" y="248"/>
                    <a:pt x="108" y="247"/>
                  </a:cubicBezTo>
                  <a:cubicBezTo>
                    <a:pt x="109" y="247"/>
                    <a:pt x="114" y="242"/>
                    <a:pt x="114" y="242"/>
                  </a:cubicBezTo>
                  <a:cubicBezTo>
                    <a:pt x="114" y="242"/>
                    <a:pt x="114" y="241"/>
                    <a:pt x="114" y="241"/>
                  </a:cubicBezTo>
                  <a:cubicBezTo>
                    <a:pt x="114" y="241"/>
                    <a:pt x="113" y="241"/>
                    <a:pt x="113" y="241"/>
                  </a:cubicBezTo>
                  <a:cubicBezTo>
                    <a:pt x="113" y="240"/>
                    <a:pt x="113" y="240"/>
                    <a:pt x="113" y="240"/>
                  </a:cubicBezTo>
                  <a:cubicBezTo>
                    <a:pt x="112" y="240"/>
                    <a:pt x="112" y="240"/>
                    <a:pt x="111" y="240"/>
                  </a:cubicBezTo>
                  <a:cubicBezTo>
                    <a:pt x="110" y="242"/>
                    <a:pt x="108" y="243"/>
                    <a:pt x="108" y="245"/>
                  </a:cubicBezTo>
                  <a:cubicBezTo>
                    <a:pt x="106" y="245"/>
                    <a:pt x="101" y="248"/>
                    <a:pt x="101" y="243"/>
                  </a:cubicBezTo>
                  <a:cubicBezTo>
                    <a:pt x="103" y="240"/>
                    <a:pt x="103" y="238"/>
                    <a:pt x="103" y="235"/>
                  </a:cubicBezTo>
                  <a:cubicBezTo>
                    <a:pt x="104" y="234"/>
                    <a:pt x="105" y="233"/>
                    <a:pt x="106" y="233"/>
                  </a:cubicBezTo>
                  <a:cubicBezTo>
                    <a:pt x="106" y="232"/>
                    <a:pt x="106" y="232"/>
                    <a:pt x="106" y="231"/>
                  </a:cubicBezTo>
                  <a:cubicBezTo>
                    <a:pt x="105" y="231"/>
                    <a:pt x="105" y="231"/>
                    <a:pt x="104" y="231"/>
                  </a:cubicBezTo>
                  <a:cubicBezTo>
                    <a:pt x="104" y="231"/>
                    <a:pt x="102" y="230"/>
                    <a:pt x="102" y="229"/>
                  </a:cubicBezTo>
                  <a:cubicBezTo>
                    <a:pt x="101" y="229"/>
                    <a:pt x="101" y="229"/>
                    <a:pt x="101" y="228"/>
                  </a:cubicBezTo>
                  <a:cubicBezTo>
                    <a:pt x="101" y="228"/>
                    <a:pt x="104" y="226"/>
                    <a:pt x="102" y="226"/>
                  </a:cubicBezTo>
                  <a:cubicBezTo>
                    <a:pt x="102" y="225"/>
                    <a:pt x="100" y="224"/>
                    <a:pt x="99" y="224"/>
                  </a:cubicBezTo>
                  <a:cubicBezTo>
                    <a:pt x="99" y="224"/>
                    <a:pt x="99" y="224"/>
                    <a:pt x="99" y="224"/>
                  </a:cubicBezTo>
                  <a:cubicBezTo>
                    <a:pt x="99" y="224"/>
                    <a:pt x="99" y="224"/>
                    <a:pt x="100" y="224"/>
                  </a:cubicBezTo>
                  <a:cubicBezTo>
                    <a:pt x="100" y="223"/>
                    <a:pt x="104" y="221"/>
                    <a:pt x="104" y="222"/>
                  </a:cubicBezTo>
                  <a:cubicBezTo>
                    <a:pt x="105" y="222"/>
                    <a:pt x="107" y="223"/>
                    <a:pt x="107" y="221"/>
                  </a:cubicBezTo>
                  <a:cubicBezTo>
                    <a:pt x="107" y="220"/>
                    <a:pt x="107" y="219"/>
                    <a:pt x="106" y="218"/>
                  </a:cubicBezTo>
                  <a:cubicBezTo>
                    <a:pt x="106" y="218"/>
                    <a:pt x="106" y="218"/>
                    <a:pt x="105" y="218"/>
                  </a:cubicBezTo>
                  <a:cubicBezTo>
                    <a:pt x="105" y="218"/>
                    <a:pt x="105" y="219"/>
                    <a:pt x="104" y="220"/>
                  </a:cubicBezTo>
                  <a:cubicBezTo>
                    <a:pt x="104" y="220"/>
                    <a:pt x="104" y="220"/>
                    <a:pt x="104" y="220"/>
                  </a:cubicBezTo>
                  <a:cubicBezTo>
                    <a:pt x="104" y="219"/>
                    <a:pt x="104" y="218"/>
                    <a:pt x="104" y="217"/>
                  </a:cubicBezTo>
                  <a:cubicBezTo>
                    <a:pt x="105" y="215"/>
                    <a:pt x="103" y="213"/>
                    <a:pt x="103" y="210"/>
                  </a:cubicBezTo>
                  <a:cubicBezTo>
                    <a:pt x="104" y="209"/>
                    <a:pt x="104" y="207"/>
                    <a:pt x="105" y="206"/>
                  </a:cubicBezTo>
                  <a:cubicBezTo>
                    <a:pt x="105" y="202"/>
                    <a:pt x="105" y="199"/>
                    <a:pt x="106" y="196"/>
                  </a:cubicBezTo>
                  <a:cubicBezTo>
                    <a:pt x="106" y="196"/>
                    <a:pt x="106" y="196"/>
                    <a:pt x="106" y="195"/>
                  </a:cubicBezTo>
                  <a:cubicBezTo>
                    <a:pt x="106" y="195"/>
                    <a:pt x="106" y="195"/>
                    <a:pt x="106" y="195"/>
                  </a:cubicBezTo>
                  <a:cubicBezTo>
                    <a:pt x="106" y="195"/>
                    <a:pt x="106" y="195"/>
                    <a:pt x="106" y="194"/>
                  </a:cubicBezTo>
                  <a:cubicBezTo>
                    <a:pt x="105" y="194"/>
                    <a:pt x="105" y="194"/>
                    <a:pt x="105" y="194"/>
                  </a:cubicBezTo>
                  <a:cubicBezTo>
                    <a:pt x="105" y="194"/>
                    <a:pt x="105" y="195"/>
                    <a:pt x="105" y="195"/>
                  </a:cubicBezTo>
                  <a:cubicBezTo>
                    <a:pt x="104" y="195"/>
                    <a:pt x="103" y="196"/>
                    <a:pt x="102" y="196"/>
                  </a:cubicBezTo>
                  <a:cubicBezTo>
                    <a:pt x="102" y="196"/>
                    <a:pt x="102" y="196"/>
                    <a:pt x="102" y="195"/>
                  </a:cubicBezTo>
                  <a:cubicBezTo>
                    <a:pt x="102" y="195"/>
                    <a:pt x="102" y="195"/>
                    <a:pt x="102" y="195"/>
                  </a:cubicBezTo>
                  <a:cubicBezTo>
                    <a:pt x="102" y="195"/>
                    <a:pt x="102" y="195"/>
                    <a:pt x="102" y="195"/>
                  </a:cubicBezTo>
                  <a:cubicBezTo>
                    <a:pt x="102" y="194"/>
                    <a:pt x="105" y="193"/>
                    <a:pt x="105" y="193"/>
                  </a:cubicBezTo>
                  <a:cubicBezTo>
                    <a:pt x="107" y="191"/>
                    <a:pt x="107" y="188"/>
                    <a:pt x="109" y="186"/>
                  </a:cubicBezTo>
                  <a:cubicBezTo>
                    <a:pt x="110" y="185"/>
                    <a:pt x="115" y="180"/>
                    <a:pt x="115" y="179"/>
                  </a:cubicBezTo>
                  <a:cubicBezTo>
                    <a:pt x="114" y="179"/>
                    <a:pt x="113" y="179"/>
                    <a:pt x="112" y="179"/>
                  </a:cubicBezTo>
                  <a:cubicBezTo>
                    <a:pt x="111" y="180"/>
                    <a:pt x="110" y="183"/>
                    <a:pt x="108" y="183"/>
                  </a:cubicBezTo>
                  <a:cubicBezTo>
                    <a:pt x="108" y="184"/>
                    <a:pt x="108" y="183"/>
                    <a:pt x="107" y="183"/>
                  </a:cubicBezTo>
                  <a:cubicBezTo>
                    <a:pt x="107" y="182"/>
                    <a:pt x="108" y="180"/>
                    <a:pt x="106" y="180"/>
                  </a:cubicBezTo>
                  <a:cubicBezTo>
                    <a:pt x="106" y="180"/>
                    <a:pt x="106" y="180"/>
                    <a:pt x="106" y="179"/>
                  </a:cubicBezTo>
                  <a:cubicBezTo>
                    <a:pt x="106" y="179"/>
                    <a:pt x="106" y="179"/>
                    <a:pt x="106" y="179"/>
                  </a:cubicBezTo>
                  <a:cubicBezTo>
                    <a:pt x="106" y="181"/>
                    <a:pt x="106" y="183"/>
                    <a:pt x="106" y="185"/>
                  </a:cubicBezTo>
                  <a:cubicBezTo>
                    <a:pt x="106" y="185"/>
                    <a:pt x="106" y="185"/>
                    <a:pt x="106" y="185"/>
                  </a:cubicBezTo>
                  <a:cubicBezTo>
                    <a:pt x="106" y="185"/>
                    <a:pt x="106" y="185"/>
                    <a:pt x="106" y="185"/>
                  </a:cubicBezTo>
                  <a:cubicBezTo>
                    <a:pt x="105" y="185"/>
                    <a:pt x="105" y="185"/>
                    <a:pt x="105" y="185"/>
                  </a:cubicBezTo>
                  <a:cubicBezTo>
                    <a:pt x="105" y="185"/>
                    <a:pt x="105" y="185"/>
                    <a:pt x="105" y="185"/>
                  </a:cubicBezTo>
                  <a:cubicBezTo>
                    <a:pt x="104" y="183"/>
                    <a:pt x="103" y="181"/>
                    <a:pt x="103" y="179"/>
                  </a:cubicBezTo>
                  <a:cubicBezTo>
                    <a:pt x="104" y="178"/>
                    <a:pt x="104" y="178"/>
                    <a:pt x="104" y="177"/>
                  </a:cubicBezTo>
                  <a:cubicBezTo>
                    <a:pt x="101" y="173"/>
                    <a:pt x="104" y="168"/>
                    <a:pt x="104" y="163"/>
                  </a:cubicBezTo>
                  <a:cubicBezTo>
                    <a:pt x="104" y="163"/>
                    <a:pt x="103" y="163"/>
                    <a:pt x="103" y="164"/>
                  </a:cubicBezTo>
                  <a:cubicBezTo>
                    <a:pt x="101" y="165"/>
                    <a:pt x="100" y="167"/>
                    <a:pt x="98" y="167"/>
                  </a:cubicBezTo>
                  <a:cubicBezTo>
                    <a:pt x="98" y="166"/>
                    <a:pt x="98" y="166"/>
                    <a:pt x="98" y="165"/>
                  </a:cubicBezTo>
                  <a:cubicBezTo>
                    <a:pt x="98" y="165"/>
                    <a:pt x="98" y="165"/>
                    <a:pt x="98" y="165"/>
                  </a:cubicBezTo>
                  <a:cubicBezTo>
                    <a:pt x="101" y="161"/>
                    <a:pt x="102" y="162"/>
                    <a:pt x="103" y="156"/>
                  </a:cubicBezTo>
                  <a:cubicBezTo>
                    <a:pt x="103" y="156"/>
                    <a:pt x="104" y="155"/>
                    <a:pt x="104" y="154"/>
                  </a:cubicBezTo>
                  <a:cubicBezTo>
                    <a:pt x="104" y="154"/>
                    <a:pt x="104" y="154"/>
                    <a:pt x="104" y="154"/>
                  </a:cubicBezTo>
                  <a:cubicBezTo>
                    <a:pt x="105" y="154"/>
                    <a:pt x="106" y="154"/>
                    <a:pt x="107" y="154"/>
                  </a:cubicBezTo>
                  <a:cubicBezTo>
                    <a:pt x="109" y="151"/>
                    <a:pt x="125" y="142"/>
                    <a:pt x="125" y="141"/>
                  </a:cubicBezTo>
                  <a:cubicBezTo>
                    <a:pt x="125" y="141"/>
                    <a:pt x="125" y="141"/>
                    <a:pt x="126" y="141"/>
                  </a:cubicBezTo>
                  <a:cubicBezTo>
                    <a:pt x="126" y="142"/>
                    <a:pt x="124" y="146"/>
                    <a:pt x="126" y="146"/>
                  </a:cubicBezTo>
                  <a:cubicBezTo>
                    <a:pt x="126" y="145"/>
                    <a:pt x="128" y="143"/>
                    <a:pt x="128" y="142"/>
                  </a:cubicBezTo>
                  <a:cubicBezTo>
                    <a:pt x="128" y="141"/>
                    <a:pt x="127" y="140"/>
                    <a:pt x="127" y="139"/>
                  </a:cubicBezTo>
                  <a:cubicBezTo>
                    <a:pt x="124" y="136"/>
                    <a:pt x="117" y="140"/>
                    <a:pt x="114" y="143"/>
                  </a:cubicBezTo>
                  <a:cubicBezTo>
                    <a:pt x="113" y="144"/>
                    <a:pt x="112" y="148"/>
                    <a:pt x="110" y="148"/>
                  </a:cubicBezTo>
                  <a:cubicBezTo>
                    <a:pt x="109" y="146"/>
                    <a:pt x="109" y="145"/>
                    <a:pt x="109" y="142"/>
                  </a:cubicBezTo>
                  <a:cubicBezTo>
                    <a:pt x="106" y="142"/>
                    <a:pt x="103" y="141"/>
                    <a:pt x="103" y="138"/>
                  </a:cubicBezTo>
                  <a:cubicBezTo>
                    <a:pt x="103" y="138"/>
                    <a:pt x="103" y="138"/>
                    <a:pt x="104" y="138"/>
                  </a:cubicBezTo>
                  <a:cubicBezTo>
                    <a:pt x="105" y="137"/>
                    <a:pt x="107" y="136"/>
                    <a:pt x="107" y="134"/>
                  </a:cubicBezTo>
                  <a:cubicBezTo>
                    <a:pt x="107" y="134"/>
                    <a:pt x="108" y="134"/>
                    <a:pt x="108" y="134"/>
                  </a:cubicBezTo>
                  <a:cubicBezTo>
                    <a:pt x="109" y="136"/>
                    <a:pt x="109" y="140"/>
                    <a:pt x="111" y="140"/>
                  </a:cubicBezTo>
                  <a:cubicBezTo>
                    <a:pt x="111" y="141"/>
                    <a:pt x="111" y="141"/>
                    <a:pt x="111" y="141"/>
                  </a:cubicBezTo>
                  <a:cubicBezTo>
                    <a:pt x="111" y="141"/>
                    <a:pt x="112" y="141"/>
                    <a:pt x="112" y="141"/>
                  </a:cubicBezTo>
                  <a:cubicBezTo>
                    <a:pt x="112" y="139"/>
                    <a:pt x="111" y="137"/>
                    <a:pt x="111" y="135"/>
                  </a:cubicBezTo>
                  <a:cubicBezTo>
                    <a:pt x="111" y="132"/>
                    <a:pt x="113" y="129"/>
                    <a:pt x="113" y="125"/>
                  </a:cubicBezTo>
                  <a:cubicBezTo>
                    <a:pt x="116" y="123"/>
                    <a:pt x="116" y="117"/>
                    <a:pt x="112" y="117"/>
                  </a:cubicBezTo>
                  <a:cubicBezTo>
                    <a:pt x="108" y="117"/>
                    <a:pt x="106" y="119"/>
                    <a:pt x="103" y="119"/>
                  </a:cubicBezTo>
                  <a:cubicBezTo>
                    <a:pt x="103" y="119"/>
                    <a:pt x="102" y="117"/>
                    <a:pt x="103" y="117"/>
                  </a:cubicBezTo>
                  <a:cubicBezTo>
                    <a:pt x="103" y="116"/>
                    <a:pt x="103" y="115"/>
                    <a:pt x="103" y="114"/>
                  </a:cubicBezTo>
                  <a:cubicBezTo>
                    <a:pt x="103" y="114"/>
                    <a:pt x="100" y="105"/>
                    <a:pt x="102" y="105"/>
                  </a:cubicBezTo>
                  <a:cubicBezTo>
                    <a:pt x="102" y="104"/>
                    <a:pt x="104" y="103"/>
                    <a:pt x="105" y="103"/>
                  </a:cubicBezTo>
                  <a:cubicBezTo>
                    <a:pt x="105" y="102"/>
                    <a:pt x="106" y="99"/>
                    <a:pt x="107" y="99"/>
                  </a:cubicBezTo>
                  <a:cubicBezTo>
                    <a:pt x="107" y="98"/>
                    <a:pt x="107" y="98"/>
                    <a:pt x="107" y="98"/>
                  </a:cubicBezTo>
                  <a:cubicBezTo>
                    <a:pt x="106" y="98"/>
                    <a:pt x="105" y="97"/>
                    <a:pt x="104" y="97"/>
                  </a:cubicBezTo>
                  <a:cubicBezTo>
                    <a:pt x="104" y="97"/>
                    <a:pt x="104" y="96"/>
                    <a:pt x="104" y="96"/>
                  </a:cubicBezTo>
                  <a:cubicBezTo>
                    <a:pt x="108" y="94"/>
                    <a:pt x="111" y="90"/>
                    <a:pt x="116" y="89"/>
                  </a:cubicBezTo>
                  <a:cubicBezTo>
                    <a:pt x="119" y="89"/>
                    <a:pt x="123" y="88"/>
                    <a:pt x="126" y="88"/>
                  </a:cubicBezTo>
                  <a:close/>
                  <a:moveTo>
                    <a:pt x="32" y="89"/>
                  </a:moveTo>
                  <a:cubicBezTo>
                    <a:pt x="33" y="89"/>
                    <a:pt x="34" y="89"/>
                    <a:pt x="34" y="89"/>
                  </a:cubicBezTo>
                  <a:cubicBezTo>
                    <a:pt x="34" y="89"/>
                    <a:pt x="33" y="89"/>
                    <a:pt x="32" y="89"/>
                  </a:cubicBezTo>
                  <a:close/>
                  <a:moveTo>
                    <a:pt x="47" y="91"/>
                  </a:moveTo>
                  <a:cubicBezTo>
                    <a:pt x="48" y="92"/>
                    <a:pt x="48" y="93"/>
                    <a:pt x="49" y="93"/>
                  </a:cubicBezTo>
                  <a:cubicBezTo>
                    <a:pt x="49" y="93"/>
                    <a:pt x="49" y="93"/>
                    <a:pt x="49" y="92"/>
                  </a:cubicBezTo>
                  <a:cubicBezTo>
                    <a:pt x="48" y="92"/>
                    <a:pt x="48" y="92"/>
                    <a:pt x="47" y="91"/>
                  </a:cubicBezTo>
                  <a:close/>
                  <a:moveTo>
                    <a:pt x="100" y="93"/>
                  </a:moveTo>
                  <a:cubicBezTo>
                    <a:pt x="100" y="94"/>
                    <a:pt x="102" y="95"/>
                    <a:pt x="100" y="95"/>
                  </a:cubicBezTo>
                  <a:cubicBezTo>
                    <a:pt x="100" y="95"/>
                    <a:pt x="100" y="96"/>
                    <a:pt x="100" y="96"/>
                  </a:cubicBezTo>
                  <a:cubicBezTo>
                    <a:pt x="100" y="96"/>
                    <a:pt x="99" y="96"/>
                    <a:pt x="99" y="96"/>
                  </a:cubicBezTo>
                  <a:cubicBezTo>
                    <a:pt x="99" y="95"/>
                    <a:pt x="99" y="94"/>
                    <a:pt x="99" y="94"/>
                  </a:cubicBezTo>
                  <a:cubicBezTo>
                    <a:pt x="99" y="94"/>
                    <a:pt x="99" y="93"/>
                    <a:pt x="100" y="93"/>
                  </a:cubicBezTo>
                  <a:close/>
                  <a:moveTo>
                    <a:pt x="118" y="94"/>
                  </a:moveTo>
                  <a:cubicBezTo>
                    <a:pt x="118" y="94"/>
                    <a:pt x="118" y="95"/>
                    <a:pt x="118" y="95"/>
                  </a:cubicBezTo>
                  <a:cubicBezTo>
                    <a:pt x="119" y="95"/>
                    <a:pt x="119" y="95"/>
                    <a:pt x="119" y="94"/>
                  </a:cubicBezTo>
                  <a:cubicBezTo>
                    <a:pt x="119" y="94"/>
                    <a:pt x="118" y="94"/>
                    <a:pt x="118" y="94"/>
                  </a:cubicBezTo>
                  <a:close/>
                  <a:moveTo>
                    <a:pt x="200" y="94"/>
                  </a:moveTo>
                  <a:cubicBezTo>
                    <a:pt x="201" y="96"/>
                    <a:pt x="202" y="96"/>
                    <a:pt x="203" y="96"/>
                  </a:cubicBezTo>
                  <a:cubicBezTo>
                    <a:pt x="203" y="97"/>
                    <a:pt x="203" y="97"/>
                    <a:pt x="203" y="98"/>
                  </a:cubicBezTo>
                  <a:cubicBezTo>
                    <a:pt x="202" y="99"/>
                    <a:pt x="199" y="104"/>
                    <a:pt x="197" y="104"/>
                  </a:cubicBezTo>
                  <a:cubicBezTo>
                    <a:pt x="197" y="103"/>
                    <a:pt x="197" y="103"/>
                    <a:pt x="197" y="103"/>
                  </a:cubicBezTo>
                  <a:cubicBezTo>
                    <a:pt x="197" y="103"/>
                    <a:pt x="197" y="103"/>
                    <a:pt x="197" y="103"/>
                  </a:cubicBezTo>
                  <a:cubicBezTo>
                    <a:pt x="198" y="102"/>
                    <a:pt x="200" y="99"/>
                    <a:pt x="199" y="99"/>
                  </a:cubicBezTo>
                  <a:cubicBezTo>
                    <a:pt x="199" y="98"/>
                    <a:pt x="199" y="98"/>
                    <a:pt x="199" y="98"/>
                  </a:cubicBezTo>
                  <a:cubicBezTo>
                    <a:pt x="198" y="98"/>
                    <a:pt x="198" y="98"/>
                    <a:pt x="198" y="98"/>
                  </a:cubicBezTo>
                  <a:cubicBezTo>
                    <a:pt x="198" y="98"/>
                    <a:pt x="198" y="98"/>
                    <a:pt x="198" y="99"/>
                  </a:cubicBezTo>
                  <a:cubicBezTo>
                    <a:pt x="196" y="101"/>
                    <a:pt x="192" y="113"/>
                    <a:pt x="187" y="113"/>
                  </a:cubicBezTo>
                  <a:cubicBezTo>
                    <a:pt x="184" y="113"/>
                    <a:pt x="186" y="107"/>
                    <a:pt x="186" y="105"/>
                  </a:cubicBezTo>
                  <a:cubicBezTo>
                    <a:pt x="186" y="106"/>
                    <a:pt x="186" y="110"/>
                    <a:pt x="187" y="110"/>
                  </a:cubicBezTo>
                  <a:cubicBezTo>
                    <a:pt x="187" y="110"/>
                    <a:pt x="187" y="110"/>
                    <a:pt x="187" y="111"/>
                  </a:cubicBezTo>
                  <a:cubicBezTo>
                    <a:pt x="188" y="111"/>
                    <a:pt x="189" y="111"/>
                    <a:pt x="189" y="111"/>
                  </a:cubicBezTo>
                  <a:cubicBezTo>
                    <a:pt x="189" y="110"/>
                    <a:pt x="189" y="110"/>
                    <a:pt x="189" y="109"/>
                  </a:cubicBezTo>
                  <a:cubicBezTo>
                    <a:pt x="192" y="104"/>
                    <a:pt x="195" y="99"/>
                    <a:pt x="200" y="94"/>
                  </a:cubicBezTo>
                  <a:close/>
                  <a:moveTo>
                    <a:pt x="34" y="96"/>
                  </a:moveTo>
                  <a:cubicBezTo>
                    <a:pt x="34" y="97"/>
                    <a:pt x="34" y="99"/>
                    <a:pt x="35" y="99"/>
                  </a:cubicBezTo>
                  <a:cubicBezTo>
                    <a:pt x="35" y="98"/>
                    <a:pt x="35" y="98"/>
                    <a:pt x="35" y="98"/>
                  </a:cubicBezTo>
                  <a:cubicBezTo>
                    <a:pt x="35" y="98"/>
                    <a:pt x="36" y="98"/>
                    <a:pt x="36" y="98"/>
                  </a:cubicBezTo>
                  <a:cubicBezTo>
                    <a:pt x="36" y="97"/>
                    <a:pt x="36" y="97"/>
                    <a:pt x="36" y="96"/>
                  </a:cubicBezTo>
                  <a:cubicBezTo>
                    <a:pt x="36" y="96"/>
                    <a:pt x="35" y="96"/>
                    <a:pt x="34" y="96"/>
                  </a:cubicBezTo>
                  <a:close/>
                  <a:moveTo>
                    <a:pt x="65" y="96"/>
                  </a:moveTo>
                  <a:cubicBezTo>
                    <a:pt x="65" y="97"/>
                    <a:pt x="65" y="99"/>
                    <a:pt x="67" y="99"/>
                  </a:cubicBezTo>
                  <a:cubicBezTo>
                    <a:pt x="66" y="98"/>
                    <a:pt x="66" y="97"/>
                    <a:pt x="65" y="96"/>
                  </a:cubicBezTo>
                  <a:close/>
                  <a:moveTo>
                    <a:pt x="141" y="96"/>
                  </a:moveTo>
                  <a:cubicBezTo>
                    <a:pt x="142" y="98"/>
                    <a:pt x="142" y="100"/>
                    <a:pt x="142" y="101"/>
                  </a:cubicBezTo>
                  <a:cubicBezTo>
                    <a:pt x="142" y="101"/>
                    <a:pt x="142" y="101"/>
                    <a:pt x="141" y="101"/>
                  </a:cubicBezTo>
                  <a:cubicBezTo>
                    <a:pt x="141" y="101"/>
                    <a:pt x="141" y="101"/>
                    <a:pt x="141" y="101"/>
                  </a:cubicBezTo>
                  <a:cubicBezTo>
                    <a:pt x="141" y="101"/>
                    <a:pt x="141" y="101"/>
                    <a:pt x="141" y="101"/>
                  </a:cubicBezTo>
                  <a:cubicBezTo>
                    <a:pt x="140" y="99"/>
                    <a:pt x="140" y="98"/>
                    <a:pt x="141" y="96"/>
                  </a:cubicBezTo>
                  <a:close/>
                  <a:moveTo>
                    <a:pt x="63" y="97"/>
                  </a:moveTo>
                  <a:cubicBezTo>
                    <a:pt x="63" y="97"/>
                    <a:pt x="63" y="98"/>
                    <a:pt x="63" y="98"/>
                  </a:cubicBezTo>
                  <a:cubicBezTo>
                    <a:pt x="62" y="98"/>
                    <a:pt x="58" y="103"/>
                    <a:pt x="60" y="103"/>
                  </a:cubicBezTo>
                  <a:cubicBezTo>
                    <a:pt x="60" y="102"/>
                    <a:pt x="60" y="102"/>
                    <a:pt x="60" y="102"/>
                  </a:cubicBezTo>
                  <a:cubicBezTo>
                    <a:pt x="61" y="101"/>
                    <a:pt x="63" y="98"/>
                    <a:pt x="64" y="98"/>
                  </a:cubicBezTo>
                  <a:cubicBezTo>
                    <a:pt x="64" y="98"/>
                    <a:pt x="63" y="97"/>
                    <a:pt x="63" y="97"/>
                  </a:cubicBezTo>
                  <a:close/>
                  <a:moveTo>
                    <a:pt x="123" y="97"/>
                  </a:moveTo>
                  <a:cubicBezTo>
                    <a:pt x="122" y="101"/>
                    <a:pt x="122" y="109"/>
                    <a:pt x="116" y="109"/>
                  </a:cubicBezTo>
                  <a:cubicBezTo>
                    <a:pt x="116" y="109"/>
                    <a:pt x="116" y="110"/>
                    <a:pt x="116" y="111"/>
                  </a:cubicBezTo>
                  <a:cubicBezTo>
                    <a:pt x="117" y="111"/>
                    <a:pt x="118" y="111"/>
                    <a:pt x="118" y="111"/>
                  </a:cubicBezTo>
                  <a:cubicBezTo>
                    <a:pt x="121" y="107"/>
                    <a:pt x="128" y="102"/>
                    <a:pt x="123" y="97"/>
                  </a:cubicBezTo>
                  <a:close/>
                  <a:moveTo>
                    <a:pt x="163" y="97"/>
                  </a:moveTo>
                  <a:cubicBezTo>
                    <a:pt x="162" y="98"/>
                    <a:pt x="161" y="99"/>
                    <a:pt x="160" y="99"/>
                  </a:cubicBezTo>
                  <a:cubicBezTo>
                    <a:pt x="160" y="99"/>
                    <a:pt x="160" y="99"/>
                    <a:pt x="160" y="100"/>
                  </a:cubicBezTo>
                  <a:cubicBezTo>
                    <a:pt x="162" y="99"/>
                    <a:pt x="163" y="99"/>
                    <a:pt x="163" y="97"/>
                  </a:cubicBezTo>
                  <a:close/>
                  <a:moveTo>
                    <a:pt x="131" y="98"/>
                  </a:moveTo>
                  <a:cubicBezTo>
                    <a:pt x="131" y="99"/>
                    <a:pt x="130" y="100"/>
                    <a:pt x="131" y="100"/>
                  </a:cubicBezTo>
                  <a:cubicBezTo>
                    <a:pt x="131" y="99"/>
                    <a:pt x="131" y="99"/>
                    <a:pt x="132" y="99"/>
                  </a:cubicBezTo>
                  <a:cubicBezTo>
                    <a:pt x="131" y="99"/>
                    <a:pt x="131" y="98"/>
                    <a:pt x="131" y="98"/>
                  </a:cubicBezTo>
                  <a:close/>
                  <a:moveTo>
                    <a:pt x="116" y="101"/>
                  </a:moveTo>
                  <a:cubicBezTo>
                    <a:pt x="115" y="102"/>
                    <a:pt x="114" y="104"/>
                    <a:pt x="113" y="105"/>
                  </a:cubicBezTo>
                  <a:cubicBezTo>
                    <a:pt x="112" y="107"/>
                    <a:pt x="105" y="108"/>
                    <a:pt x="105" y="111"/>
                  </a:cubicBezTo>
                  <a:cubicBezTo>
                    <a:pt x="105" y="111"/>
                    <a:pt x="106" y="111"/>
                    <a:pt x="106" y="111"/>
                  </a:cubicBezTo>
                  <a:cubicBezTo>
                    <a:pt x="109" y="109"/>
                    <a:pt x="119" y="107"/>
                    <a:pt x="116" y="101"/>
                  </a:cubicBezTo>
                  <a:close/>
                  <a:moveTo>
                    <a:pt x="32" y="101"/>
                  </a:moveTo>
                  <a:cubicBezTo>
                    <a:pt x="32" y="102"/>
                    <a:pt x="33" y="103"/>
                    <a:pt x="34" y="103"/>
                  </a:cubicBezTo>
                  <a:cubicBezTo>
                    <a:pt x="33" y="102"/>
                    <a:pt x="33" y="102"/>
                    <a:pt x="32" y="101"/>
                  </a:cubicBezTo>
                  <a:close/>
                  <a:moveTo>
                    <a:pt x="134" y="102"/>
                  </a:moveTo>
                  <a:cubicBezTo>
                    <a:pt x="133" y="103"/>
                    <a:pt x="132" y="107"/>
                    <a:pt x="133" y="109"/>
                  </a:cubicBezTo>
                  <a:cubicBezTo>
                    <a:pt x="133" y="108"/>
                    <a:pt x="133" y="108"/>
                    <a:pt x="133" y="108"/>
                  </a:cubicBezTo>
                  <a:cubicBezTo>
                    <a:pt x="133" y="108"/>
                    <a:pt x="133" y="108"/>
                    <a:pt x="133" y="108"/>
                  </a:cubicBezTo>
                  <a:cubicBezTo>
                    <a:pt x="134" y="106"/>
                    <a:pt x="135" y="104"/>
                    <a:pt x="134" y="102"/>
                  </a:cubicBezTo>
                  <a:close/>
                  <a:moveTo>
                    <a:pt x="155" y="103"/>
                  </a:moveTo>
                  <a:cubicBezTo>
                    <a:pt x="155" y="103"/>
                    <a:pt x="155" y="103"/>
                    <a:pt x="155" y="104"/>
                  </a:cubicBezTo>
                  <a:cubicBezTo>
                    <a:pt x="155" y="104"/>
                    <a:pt x="154" y="103"/>
                    <a:pt x="155" y="103"/>
                  </a:cubicBezTo>
                  <a:cubicBezTo>
                    <a:pt x="155" y="103"/>
                    <a:pt x="155" y="103"/>
                    <a:pt x="155" y="103"/>
                  </a:cubicBezTo>
                  <a:close/>
                  <a:moveTo>
                    <a:pt x="110" y="103"/>
                  </a:moveTo>
                  <a:cubicBezTo>
                    <a:pt x="110" y="103"/>
                    <a:pt x="110" y="104"/>
                    <a:pt x="110" y="104"/>
                  </a:cubicBezTo>
                  <a:cubicBezTo>
                    <a:pt x="110" y="104"/>
                    <a:pt x="109" y="105"/>
                    <a:pt x="110" y="105"/>
                  </a:cubicBezTo>
                  <a:cubicBezTo>
                    <a:pt x="110" y="105"/>
                    <a:pt x="110" y="104"/>
                    <a:pt x="110" y="103"/>
                  </a:cubicBezTo>
                  <a:close/>
                  <a:moveTo>
                    <a:pt x="180" y="104"/>
                  </a:moveTo>
                  <a:cubicBezTo>
                    <a:pt x="182" y="106"/>
                    <a:pt x="181" y="110"/>
                    <a:pt x="178" y="110"/>
                  </a:cubicBezTo>
                  <a:cubicBezTo>
                    <a:pt x="179" y="108"/>
                    <a:pt x="180" y="106"/>
                    <a:pt x="180" y="104"/>
                  </a:cubicBezTo>
                  <a:close/>
                  <a:moveTo>
                    <a:pt x="157" y="106"/>
                  </a:moveTo>
                  <a:cubicBezTo>
                    <a:pt x="159" y="108"/>
                    <a:pt x="161" y="117"/>
                    <a:pt x="155" y="117"/>
                  </a:cubicBezTo>
                  <a:cubicBezTo>
                    <a:pt x="155" y="117"/>
                    <a:pt x="155" y="117"/>
                    <a:pt x="155" y="117"/>
                  </a:cubicBezTo>
                  <a:cubicBezTo>
                    <a:pt x="153" y="113"/>
                    <a:pt x="153" y="109"/>
                    <a:pt x="157" y="106"/>
                  </a:cubicBezTo>
                  <a:close/>
                  <a:moveTo>
                    <a:pt x="126" y="107"/>
                  </a:moveTo>
                  <a:cubicBezTo>
                    <a:pt x="126" y="108"/>
                    <a:pt x="126" y="110"/>
                    <a:pt x="126" y="110"/>
                  </a:cubicBezTo>
                  <a:cubicBezTo>
                    <a:pt x="127" y="109"/>
                    <a:pt x="126" y="107"/>
                    <a:pt x="126" y="107"/>
                  </a:cubicBezTo>
                  <a:close/>
                  <a:moveTo>
                    <a:pt x="166" y="107"/>
                  </a:moveTo>
                  <a:cubicBezTo>
                    <a:pt x="165" y="109"/>
                    <a:pt x="165" y="111"/>
                    <a:pt x="165" y="113"/>
                  </a:cubicBezTo>
                  <a:cubicBezTo>
                    <a:pt x="166" y="112"/>
                    <a:pt x="168" y="110"/>
                    <a:pt x="168" y="108"/>
                  </a:cubicBezTo>
                  <a:cubicBezTo>
                    <a:pt x="167" y="108"/>
                    <a:pt x="167" y="107"/>
                    <a:pt x="166" y="107"/>
                  </a:cubicBezTo>
                  <a:close/>
                  <a:moveTo>
                    <a:pt x="130" y="109"/>
                  </a:moveTo>
                  <a:cubicBezTo>
                    <a:pt x="130" y="109"/>
                    <a:pt x="130" y="109"/>
                    <a:pt x="130" y="109"/>
                  </a:cubicBezTo>
                  <a:cubicBezTo>
                    <a:pt x="130" y="109"/>
                    <a:pt x="130" y="109"/>
                    <a:pt x="130" y="109"/>
                  </a:cubicBezTo>
                  <a:close/>
                  <a:moveTo>
                    <a:pt x="195" y="109"/>
                  </a:moveTo>
                  <a:cubicBezTo>
                    <a:pt x="195" y="109"/>
                    <a:pt x="195" y="109"/>
                    <a:pt x="195" y="109"/>
                  </a:cubicBezTo>
                  <a:cubicBezTo>
                    <a:pt x="196" y="109"/>
                    <a:pt x="196" y="109"/>
                    <a:pt x="196" y="110"/>
                  </a:cubicBezTo>
                  <a:cubicBezTo>
                    <a:pt x="195" y="110"/>
                    <a:pt x="193" y="112"/>
                    <a:pt x="193" y="113"/>
                  </a:cubicBezTo>
                  <a:cubicBezTo>
                    <a:pt x="192" y="113"/>
                    <a:pt x="192" y="113"/>
                    <a:pt x="192" y="112"/>
                  </a:cubicBezTo>
                  <a:cubicBezTo>
                    <a:pt x="192" y="112"/>
                    <a:pt x="192" y="112"/>
                    <a:pt x="192" y="112"/>
                  </a:cubicBezTo>
                  <a:cubicBezTo>
                    <a:pt x="192" y="112"/>
                    <a:pt x="192" y="111"/>
                    <a:pt x="192" y="111"/>
                  </a:cubicBezTo>
                  <a:cubicBezTo>
                    <a:pt x="192" y="111"/>
                    <a:pt x="192" y="111"/>
                    <a:pt x="192" y="111"/>
                  </a:cubicBezTo>
                  <a:cubicBezTo>
                    <a:pt x="193" y="110"/>
                    <a:pt x="194" y="109"/>
                    <a:pt x="195" y="109"/>
                  </a:cubicBezTo>
                  <a:close/>
                  <a:moveTo>
                    <a:pt x="148" y="111"/>
                  </a:moveTo>
                  <a:cubicBezTo>
                    <a:pt x="149" y="113"/>
                    <a:pt x="151" y="115"/>
                    <a:pt x="151" y="117"/>
                  </a:cubicBezTo>
                  <a:cubicBezTo>
                    <a:pt x="151" y="117"/>
                    <a:pt x="151" y="117"/>
                    <a:pt x="151" y="117"/>
                  </a:cubicBezTo>
                  <a:cubicBezTo>
                    <a:pt x="151" y="116"/>
                    <a:pt x="151" y="116"/>
                    <a:pt x="151" y="116"/>
                  </a:cubicBezTo>
                  <a:cubicBezTo>
                    <a:pt x="151" y="116"/>
                    <a:pt x="150" y="116"/>
                    <a:pt x="150" y="116"/>
                  </a:cubicBezTo>
                  <a:cubicBezTo>
                    <a:pt x="149" y="114"/>
                    <a:pt x="149" y="113"/>
                    <a:pt x="148" y="111"/>
                  </a:cubicBezTo>
                  <a:close/>
                  <a:moveTo>
                    <a:pt x="180" y="111"/>
                  </a:moveTo>
                  <a:cubicBezTo>
                    <a:pt x="181" y="113"/>
                    <a:pt x="183" y="116"/>
                    <a:pt x="183" y="119"/>
                  </a:cubicBezTo>
                  <a:cubicBezTo>
                    <a:pt x="183" y="119"/>
                    <a:pt x="183" y="119"/>
                    <a:pt x="182" y="119"/>
                  </a:cubicBezTo>
                  <a:cubicBezTo>
                    <a:pt x="182" y="119"/>
                    <a:pt x="182" y="119"/>
                    <a:pt x="182" y="119"/>
                  </a:cubicBezTo>
                  <a:cubicBezTo>
                    <a:pt x="182" y="119"/>
                    <a:pt x="182" y="119"/>
                    <a:pt x="182" y="119"/>
                  </a:cubicBezTo>
                  <a:cubicBezTo>
                    <a:pt x="181" y="119"/>
                    <a:pt x="181" y="119"/>
                    <a:pt x="180" y="119"/>
                  </a:cubicBezTo>
                  <a:cubicBezTo>
                    <a:pt x="180" y="116"/>
                    <a:pt x="180" y="114"/>
                    <a:pt x="180" y="111"/>
                  </a:cubicBezTo>
                  <a:close/>
                  <a:moveTo>
                    <a:pt x="111" y="112"/>
                  </a:moveTo>
                  <a:cubicBezTo>
                    <a:pt x="111" y="113"/>
                    <a:pt x="111" y="113"/>
                    <a:pt x="110" y="113"/>
                  </a:cubicBezTo>
                  <a:cubicBezTo>
                    <a:pt x="109" y="114"/>
                    <a:pt x="109" y="114"/>
                    <a:pt x="109" y="115"/>
                  </a:cubicBezTo>
                  <a:cubicBezTo>
                    <a:pt x="109" y="115"/>
                    <a:pt x="110" y="115"/>
                    <a:pt x="110" y="115"/>
                  </a:cubicBezTo>
                  <a:cubicBezTo>
                    <a:pt x="110" y="114"/>
                    <a:pt x="110" y="114"/>
                    <a:pt x="110" y="114"/>
                  </a:cubicBezTo>
                  <a:cubicBezTo>
                    <a:pt x="111" y="113"/>
                    <a:pt x="112" y="113"/>
                    <a:pt x="112" y="112"/>
                  </a:cubicBezTo>
                  <a:cubicBezTo>
                    <a:pt x="112" y="112"/>
                    <a:pt x="112" y="112"/>
                    <a:pt x="111" y="112"/>
                  </a:cubicBezTo>
                  <a:close/>
                  <a:moveTo>
                    <a:pt x="100" y="113"/>
                  </a:moveTo>
                  <a:cubicBezTo>
                    <a:pt x="100" y="113"/>
                    <a:pt x="101" y="113"/>
                    <a:pt x="102" y="113"/>
                  </a:cubicBezTo>
                  <a:cubicBezTo>
                    <a:pt x="102" y="113"/>
                    <a:pt x="102" y="114"/>
                    <a:pt x="101" y="114"/>
                  </a:cubicBezTo>
                  <a:cubicBezTo>
                    <a:pt x="101" y="114"/>
                    <a:pt x="101" y="114"/>
                    <a:pt x="101" y="115"/>
                  </a:cubicBezTo>
                  <a:cubicBezTo>
                    <a:pt x="101" y="115"/>
                    <a:pt x="101" y="115"/>
                    <a:pt x="100" y="115"/>
                  </a:cubicBezTo>
                  <a:cubicBezTo>
                    <a:pt x="100" y="115"/>
                    <a:pt x="100" y="115"/>
                    <a:pt x="100" y="115"/>
                  </a:cubicBezTo>
                  <a:cubicBezTo>
                    <a:pt x="100" y="115"/>
                    <a:pt x="99" y="115"/>
                    <a:pt x="99" y="115"/>
                  </a:cubicBezTo>
                  <a:cubicBezTo>
                    <a:pt x="99" y="115"/>
                    <a:pt x="99" y="114"/>
                    <a:pt x="99" y="113"/>
                  </a:cubicBezTo>
                  <a:cubicBezTo>
                    <a:pt x="99" y="113"/>
                    <a:pt x="99" y="113"/>
                    <a:pt x="100" y="113"/>
                  </a:cubicBezTo>
                  <a:close/>
                  <a:moveTo>
                    <a:pt x="176" y="114"/>
                  </a:moveTo>
                  <a:cubicBezTo>
                    <a:pt x="177" y="114"/>
                    <a:pt x="178" y="114"/>
                    <a:pt x="178" y="114"/>
                  </a:cubicBezTo>
                  <a:cubicBezTo>
                    <a:pt x="178" y="115"/>
                    <a:pt x="179" y="115"/>
                    <a:pt x="178" y="115"/>
                  </a:cubicBezTo>
                  <a:cubicBezTo>
                    <a:pt x="178" y="116"/>
                    <a:pt x="178" y="116"/>
                    <a:pt x="178" y="116"/>
                  </a:cubicBezTo>
                  <a:cubicBezTo>
                    <a:pt x="177" y="115"/>
                    <a:pt x="177" y="115"/>
                    <a:pt x="176" y="114"/>
                  </a:cubicBezTo>
                  <a:close/>
                  <a:moveTo>
                    <a:pt x="189" y="115"/>
                  </a:moveTo>
                  <a:cubicBezTo>
                    <a:pt x="189" y="115"/>
                    <a:pt x="189" y="115"/>
                    <a:pt x="189" y="115"/>
                  </a:cubicBezTo>
                  <a:cubicBezTo>
                    <a:pt x="189" y="116"/>
                    <a:pt x="189" y="116"/>
                    <a:pt x="190" y="116"/>
                  </a:cubicBezTo>
                  <a:cubicBezTo>
                    <a:pt x="189" y="116"/>
                    <a:pt x="189" y="117"/>
                    <a:pt x="189" y="117"/>
                  </a:cubicBezTo>
                  <a:cubicBezTo>
                    <a:pt x="189" y="116"/>
                    <a:pt x="189" y="116"/>
                    <a:pt x="189" y="115"/>
                  </a:cubicBezTo>
                  <a:close/>
                  <a:moveTo>
                    <a:pt x="160" y="119"/>
                  </a:moveTo>
                  <a:cubicBezTo>
                    <a:pt x="161" y="120"/>
                    <a:pt x="162" y="121"/>
                    <a:pt x="162" y="122"/>
                  </a:cubicBezTo>
                  <a:cubicBezTo>
                    <a:pt x="162" y="122"/>
                    <a:pt x="161" y="122"/>
                    <a:pt x="161" y="122"/>
                  </a:cubicBezTo>
                  <a:cubicBezTo>
                    <a:pt x="161" y="122"/>
                    <a:pt x="161" y="122"/>
                    <a:pt x="161" y="121"/>
                  </a:cubicBezTo>
                  <a:cubicBezTo>
                    <a:pt x="161" y="121"/>
                    <a:pt x="160" y="120"/>
                    <a:pt x="160" y="119"/>
                  </a:cubicBezTo>
                  <a:close/>
                  <a:moveTo>
                    <a:pt x="149" y="120"/>
                  </a:moveTo>
                  <a:cubicBezTo>
                    <a:pt x="149" y="120"/>
                    <a:pt x="150" y="120"/>
                    <a:pt x="150" y="120"/>
                  </a:cubicBezTo>
                  <a:cubicBezTo>
                    <a:pt x="150" y="121"/>
                    <a:pt x="148" y="122"/>
                    <a:pt x="148" y="121"/>
                  </a:cubicBezTo>
                  <a:cubicBezTo>
                    <a:pt x="148" y="121"/>
                    <a:pt x="149" y="120"/>
                    <a:pt x="149" y="120"/>
                  </a:cubicBezTo>
                  <a:close/>
                  <a:moveTo>
                    <a:pt x="112" y="121"/>
                  </a:moveTo>
                  <a:cubicBezTo>
                    <a:pt x="112" y="121"/>
                    <a:pt x="112" y="121"/>
                    <a:pt x="112" y="121"/>
                  </a:cubicBezTo>
                  <a:cubicBezTo>
                    <a:pt x="112" y="121"/>
                    <a:pt x="112" y="121"/>
                    <a:pt x="112" y="121"/>
                  </a:cubicBezTo>
                  <a:close/>
                  <a:moveTo>
                    <a:pt x="100" y="122"/>
                  </a:moveTo>
                  <a:cubicBezTo>
                    <a:pt x="101" y="122"/>
                    <a:pt x="103" y="123"/>
                    <a:pt x="103" y="124"/>
                  </a:cubicBezTo>
                  <a:cubicBezTo>
                    <a:pt x="103" y="124"/>
                    <a:pt x="103" y="124"/>
                    <a:pt x="102" y="124"/>
                  </a:cubicBezTo>
                  <a:cubicBezTo>
                    <a:pt x="102" y="124"/>
                    <a:pt x="102" y="125"/>
                    <a:pt x="102" y="125"/>
                  </a:cubicBezTo>
                  <a:cubicBezTo>
                    <a:pt x="102" y="125"/>
                    <a:pt x="101" y="125"/>
                    <a:pt x="101" y="125"/>
                  </a:cubicBezTo>
                  <a:cubicBezTo>
                    <a:pt x="101" y="124"/>
                    <a:pt x="101" y="123"/>
                    <a:pt x="100" y="123"/>
                  </a:cubicBezTo>
                  <a:cubicBezTo>
                    <a:pt x="100" y="123"/>
                    <a:pt x="100" y="123"/>
                    <a:pt x="100" y="122"/>
                  </a:cubicBezTo>
                  <a:close/>
                  <a:moveTo>
                    <a:pt x="126" y="122"/>
                  </a:moveTo>
                  <a:cubicBezTo>
                    <a:pt x="125" y="122"/>
                    <a:pt x="125" y="123"/>
                    <a:pt x="125" y="123"/>
                  </a:cubicBezTo>
                  <a:cubicBezTo>
                    <a:pt x="126" y="124"/>
                    <a:pt x="126" y="124"/>
                    <a:pt x="126" y="125"/>
                  </a:cubicBezTo>
                  <a:cubicBezTo>
                    <a:pt x="126" y="125"/>
                    <a:pt x="127" y="125"/>
                    <a:pt x="127" y="125"/>
                  </a:cubicBezTo>
                  <a:cubicBezTo>
                    <a:pt x="127" y="124"/>
                    <a:pt x="126" y="123"/>
                    <a:pt x="126" y="122"/>
                  </a:cubicBezTo>
                  <a:close/>
                  <a:moveTo>
                    <a:pt x="153" y="122"/>
                  </a:moveTo>
                  <a:cubicBezTo>
                    <a:pt x="154" y="123"/>
                    <a:pt x="154" y="124"/>
                    <a:pt x="153" y="124"/>
                  </a:cubicBezTo>
                  <a:cubicBezTo>
                    <a:pt x="153" y="123"/>
                    <a:pt x="153" y="123"/>
                    <a:pt x="153" y="123"/>
                  </a:cubicBezTo>
                  <a:cubicBezTo>
                    <a:pt x="153" y="123"/>
                    <a:pt x="153" y="122"/>
                    <a:pt x="153" y="122"/>
                  </a:cubicBezTo>
                  <a:close/>
                  <a:moveTo>
                    <a:pt x="182" y="123"/>
                  </a:moveTo>
                  <a:cubicBezTo>
                    <a:pt x="183" y="123"/>
                    <a:pt x="184" y="123"/>
                    <a:pt x="184" y="125"/>
                  </a:cubicBezTo>
                  <a:cubicBezTo>
                    <a:pt x="184" y="125"/>
                    <a:pt x="184" y="125"/>
                    <a:pt x="184" y="125"/>
                  </a:cubicBezTo>
                  <a:cubicBezTo>
                    <a:pt x="184" y="125"/>
                    <a:pt x="184" y="125"/>
                    <a:pt x="184" y="125"/>
                  </a:cubicBezTo>
                  <a:cubicBezTo>
                    <a:pt x="183" y="125"/>
                    <a:pt x="182" y="125"/>
                    <a:pt x="180" y="125"/>
                  </a:cubicBezTo>
                  <a:cubicBezTo>
                    <a:pt x="180" y="125"/>
                    <a:pt x="180" y="125"/>
                    <a:pt x="180" y="124"/>
                  </a:cubicBezTo>
                  <a:cubicBezTo>
                    <a:pt x="181" y="124"/>
                    <a:pt x="181" y="124"/>
                    <a:pt x="181" y="123"/>
                  </a:cubicBezTo>
                  <a:cubicBezTo>
                    <a:pt x="181" y="123"/>
                    <a:pt x="182" y="123"/>
                    <a:pt x="182" y="123"/>
                  </a:cubicBezTo>
                  <a:close/>
                  <a:moveTo>
                    <a:pt x="50" y="123"/>
                  </a:moveTo>
                  <a:cubicBezTo>
                    <a:pt x="52" y="124"/>
                    <a:pt x="53" y="125"/>
                    <a:pt x="53" y="126"/>
                  </a:cubicBezTo>
                  <a:cubicBezTo>
                    <a:pt x="52" y="126"/>
                    <a:pt x="52" y="126"/>
                    <a:pt x="51" y="126"/>
                  </a:cubicBezTo>
                  <a:cubicBezTo>
                    <a:pt x="51" y="125"/>
                    <a:pt x="51" y="124"/>
                    <a:pt x="50" y="123"/>
                  </a:cubicBezTo>
                  <a:close/>
                  <a:moveTo>
                    <a:pt x="121" y="124"/>
                  </a:moveTo>
                  <a:cubicBezTo>
                    <a:pt x="121" y="125"/>
                    <a:pt x="121" y="127"/>
                    <a:pt x="123" y="127"/>
                  </a:cubicBezTo>
                  <a:cubicBezTo>
                    <a:pt x="123" y="126"/>
                    <a:pt x="123" y="125"/>
                    <a:pt x="123" y="125"/>
                  </a:cubicBezTo>
                  <a:cubicBezTo>
                    <a:pt x="122" y="124"/>
                    <a:pt x="121" y="124"/>
                    <a:pt x="121" y="124"/>
                  </a:cubicBezTo>
                  <a:close/>
                  <a:moveTo>
                    <a:pt x="158" y="124"/>
                  </a:moveTo>
                  <a:cubicBezTo>
                    <a:pt x="159" y="124"/>
                    <a:pt x="160" y="125"/>
                    <a:pt x="160" y="126"/>
                  </a:cubicBezTo>
                  <a:cubicBezTo>
                    <a:pt x="160" y="126"/>
                    <a:pt x="160" y="126"/>
                    <a:pt x="160" y="126"/>
                  </a:cubicBezTo>
                  <a:cubicBezTo>
                    <a:pt x="160" y="126"/>
                    <a:pt x="160" y="127"/>
                    <a:pt x="160" y="127"/>
                  </a:cubicBezTo>
                  <a:cubicBezTo>
                    <a:pt x="159" y="127"/>
                    <a:pt x="158" y="127"/>
                    <a:pt x="158" y="126"/>
                  </a:cubicBezTo>
                  <a:cubicBezTo>
                    <a:pt x="158" y="126"/>
                    <a:pt x="157" y="125"/>
                    <a:pt x="157" y="125"/>
                  </a:cubicBezTo>
                  <a:cubicBezTo>
                    <a:pt x="157" y="125"/>
                    <a:pt x="157" y="125"/>
                    <a:pt x="158" y="125"/>
                  </a:cubicBezTo>
                  <a:cubicBezTo>
                    <a:pt x="158" y="124"/>
                    <a:pt x="158" y="124"/>
                    <a:pt x="158" y="124"/>
                  </a:cubicBezTo>
                  <a:close/>
                  <a:moveTo>
                    <a:pt x="61" y="125"/>
                  </a:moveTo>
                  <a:cubicBezTo>
                    <a:pt x="62" y="125"/>
                    <a:pt x="62" y="125"/>
                    <a:pt x="62" y="125"/>
                  </a:cubicBezTo>
                  <a:cubicBezTo>
                    <a:pt x="62" y="126"/>
                    <a:pt x="62" y="125"/>
                    <a:pt x="63" y="125"/>
                  </a:cubicBezTo>
                  <a:cubicBezTo>
                    <a:pt x="62" y="126"/>
                    <a:pt x="62" y="126"/>
                    <a:pt x="62" y="127"/>
                  </a:cubicBezTo>
                  <a:cubicBezTo>
                    <a:pt x="61" y="127"/>
                    <a:pt x="61" y="127"/>
                    <a:pt x="60" y="127"/>
                  </a:cubicBezTo>
                  <a:cubicBezTo>
                    <a:pt x="60" y="126"/>
                    <a:pt x="60" y="126"/>
                    <a:pt x="60" y="125"/>
                  </a:cubicBezTo>
                  <a:cubicBezTo>
                    <a:pt x="60" y="125"/>
                    <a:pt x="61" y="125"/>
                    <a:pt x="61" y="125"/>
                  </a:cubicBezTo>
                  <a:close/>
                  <a:moveTo>
                    <a:pt x="76" y="125"/>
                  </a:moveTo>
                  <a:cubicBezTo>
                    <a:pt x="77" y="125"/>
                    <a:pt x="79" y="125"/>
                    <a:pt x="79" y="126"/>
                  </a:cubicBezTo>
                  <a:cubicBezTo>
                    <a:pt x="79" y="126"/>
                    <a:pt x="78" y="126"/>
                    <a:pt x="78" y="126"/>
                  </a:cubicBezTo>
                  <a:cubicBezTo>
                    <a:pt x="78" y="126"/>
                    <a:pt x="78" y="127"/>
                    <a:pt x="78" y="127"/>
                  </a:cubicBezTo>
                  <a:cubicBezTo>
                    <a:pt x="77" y="127"/>
                    <a:pt x="77" y="127"/>
                    <a:pt x="76" y="127"/>
                  </a:cubicBezTo>
                  <a:cubicBezTo>
                    <a:pt x="76" y="126"/>
                    <a:pt x="76" y="125"/>
                    <a:pt x="76" y="125"/>
                  </a:cubicBezTo>
                  <a:close/>
                  <a:moveTo>
                    <a:pt x="128" y="125"/>
                  </a:moveTo>
                  <a:cubicBezTo>
                    <a:pt x="128" y="126"/>
                    <a:pt x="128" y="128"/>
                    <a:pt x="128" y="129"/>
                  </a:cubicBezTo>
                  <a:cubicBezTo>
                    <a:pt x="125" y="129"/>
                    <a:pt x="123" y="129"/>
                    <a:pt x="121" y="128"/>
                  </a:cubicBezTo>
                  <a:cubicBezTo>
                    <a:pt x="121" y="128"/>
                    <a:pt x="121" y="129"/>
                    <a:pt x="121" y="129"/>
                  </a:cubicBezTo>
                  <a:cubicBezTo>
                    <a:pt x="122" y="130"/>
                    <a:pt x="121" y="133"/>
                    <a:pt x="121" y="135"/>
                  </a:cubicBezTo>
                  <a:cubicBezTo>
                    <a:pt x="122" y="135"/>
                    <a:pt x="122" y="135"/>
                    <a:pt x="123" y="135"/>
                  </a:cubicBezTo>
                  <a:cubicBezTo>
                    <a:pt x="123" y="135"/>
                    <a:pt x="123" y="134"/>
                    <a:pt x="123" y="134"/>
                  </a:cubicBezTo>
                  <a:cubicBezTo>
                    <a:pt x="125" y="133"/>
                    <a:pt x="126" y="132"/>
                    <a:pt x="129" y="132"/>
                  </a:cubicBezTo>
                  <a:cubicBezTo>
                    <a:pt x="129" y="132"/>
                    <a:pt x="129" y="132"/>
                    <a:pt x="129" y="131"/>
                  </a:cubicBezTo>
                  <a:cubicBezTo>
                    <a:pt x="130" y="129"/>
                    <a:pt x="130" y="127"/>
                    <a:pt x="128" y="125"/>
                  </a:cubicBezTo>
                  <a:close/>
                  <a:moveTo>
                    <a:pt x="150" y="125"/>
                  </a:moveTo>
                  <a:cubicBezTo>
                    <a:pt x="150" y="126"/>
                    <a:pt x="151" y="127"/>
                    <a:pt x="149" y="127"/>
                  </a:cubicBezTo>
                  <a:cubicBezTo>
                    <a:pt x="149" y="127"/>
                    <a:pt x="149" y="126"/>
                    <a:pt x="150" y="126"/>
                  </a:cubicBezTo>
                  <a:cubicBezTo>
                    <a:pt x="150" y="126"/>
                    <a:pt x="150" y="126"/>
                    <a:pt x="150" y="125"/>
                  </a:cubicBezTo>
                  <a:close/>
                  <a:moveTo>
                    <a:pt x="58" y="126"/>
                  </a:moveTo>
                  <a:cubicBezTo>
                    <a:pt x="58" y="126"/>
                    <a:pt x="58" y="126"/>
                    <a:pt x="58" y="125"/>
                  </a:cubicBezTo>
                  <a:cubicBezTo>
                    <a:pt x="57" y="126"/>
                    <a:pt x="59" y="126"/>
                    <a:pt x="58" y="126"/>
                  </a:cubicBezTo>
                  <a:close/>
                  <a:moveTo>
                    <a:pt x="67" y="127"/>
                  </a:moveTo>
                  <a:cubicBezTo>
                    <a:pt x="68" y="128"/>
                    <a:pt x="69" y="129"/>
                    <a:pt x="69" y="130"/>
                  </a:cubicBezTo>
                  <a:cubicBezTo>
                    <a:pt x="69" y="130"/>
                    <a:pt x="69" y="130"/>
                    <a:pt x="69" y="130"/>
                  </a:cubicBezTo>
                  <a:cubicBezTo>
                    <a:pt x="69" y="130"/>
                    <a:pt x="69" y="131"/>
                    <a:pt x="69" y="131"/>
                  </a:cubicBezTo>
                  <a:cubicBezTo>
                    <a:pt x="68" y="131"/>
                    <a:pt x="68" y="131"/>
                    <a:pt x="68" y="131"/>
                  </a:cubicBezTo>
                  <a:cubicBezTo>
                    <a:pt x="67" y="130"/>
                    <a:pt x="65" y="130"/>
                    <a:pt x="65" y="129"/>
                  </a:cubicBezTo>
                  <a:cubicBezTo>
                    <a:pt x="66" y="129"/>
                    <a:pt x="66" y="129"/>
                    <a:pt x="66" y="128"/>
                  </a:cubicBezTo>
                  <a:cubicBezTo>
                    <a:pt x="66" y="128"/>
                    <a:pt x="66" y="128"/>
                    <a:pt x="67" y="127"/>
                  </a:cubicBezTo>
                  <a:close/>
                  <a:moveTo>
                    <a:pt x="117" y="128"/>
                  </a:moveTo>
                  <a:cubicBezTo>
                    <a:pt x="117" y="129"/>
                    <a:pt x="118" y="131"/>
                    <a:pt x="119" y="131"/>
                  </a:cubicBezTo>
                  <a:cubicBezTo>
                    <a:pt x="119" y="130"/>
                    <a:pt x="120" y="129"/>
                    <a:pt x="120" y="129"/>
                  </a:cubicBezTo>
                  <a:cubicBezTo>
                    <a:pt x="119" y="129"/>
                    <a:pt x="118" y="128"/>
                    <a:pt x="117" y="128"/>
                  </a:cubicBezTo>
                  <a:close/>
                  <a:moveTo>
                    <a:pt x="53" y="129"/>
                  </a:moveTo>
                  <a:cubicBezTo>
                    <a:pt x="54" y="129"/>
                    <a:pt x="54" y="129"/>
                    <a:pt x="55" y="129"/>
                  </a:cubicBezTo>
                  <a:cubicBezTo>
                    <a:pt x="54" y="130"/>
                    <a:pt x="54" y="130"/>
                    <a:pt x="53" y="130"/>
                  </a:cubicBezTo>
                  <a:cubicBezTo>
                    <a:pt x="53" y="130"/>
                    <a:pt x="53" y="129"/>
                    <a:pt x="53" y="129"/>
                  </a:cubicBezTo>
                  <a:close/>
                  <a:moveTo>
                    <a:pt x="36" y="131"/>
                  </a:moveTo>
                  <a:cubicBezTo>
                    <a:pt x="37" y="131"/>
                    <a:pt x="38" y="131"/>
                    <a:pt x="38" y="132"/>
                  </a:cubicBezTo>
                  <a:cubicBezTo>
                    <a:pt x="38" y="132"/>
                    <a:pt x="37" y="132"/>
                    <a:pt x="36" y="131"/>
                  </a:cubicBezTo>
                  <a:close/>
                  <a:moveTo>
                    <a:pt x="61" y="132"/>
                  </a:moveTo>
                  <a:cubicBezTo>
                    <a:pt x="62" y="132"/>
                    <a:pt x="64" y="133"/>
                    <a:pt x="64" y="134"/>
                  </a:cubicBezTo>
                  <a:cubicBezTo>
                    <a:pt x="63" y="134"/>
                    <a:pt x="62" y="134"/>
                    <a:pt x="61" y="134"/>
                  </a:cubicBezTo>
                  <a:cubicBezTo>
                    <a:pt x="61" y="134"/>
                    <a:pt x="61" y="133"/>
                    <a:pt x="61" y="132"/>
                  </a:cubicBezTo>
                  <a:close/>
                  <a:moveTo>
                    <a:pt x="86" y="132"/>
                  </a:moveTo>
                  <a:cubicBezTo>
                    <a:pt x="86" y="132"/>
                    <a:pt x="87" y="132"/>
                    <a:pt x="87" y="132"/>
                  </a:cubicBezTo>
                  <a:cubicBezTo>
                    <a:pt x="87" y="132"/>
                    <a:pt x="86" y="132"/>
                    <a:pt x="86" y="132"/>
                  </a:cubicBezTo>
                  <a:close/>
                  <a:moveTo>
                    <a:pt x="48" y="136"/>
                  </a:moveTo>
                  <a:cubicBezTo>
                    <a:pt x="49" y="136"/>
                    <a:pt x="51" y="136"/>
                    <a:pt x="51" y="137"/>
                  </a:cubicBezTo>
                  <a:cubicBezTo>
                    <a:pt x="51" y="137"/>
                    <a:pt x="52" y="137"/>
                    <a:pt x="52" y="137"/>
                  </a:cubicBezTo>
                  <a:cubicBezTo>
                    <a:pt x="52" y="137"/>
                    <a:pt x="52" y="137"/>
                    <a:pt x="52" y="138"/>
                  </a:cubicBezTo>
                  <a:cubicBezTo>
                    <a:pt x="51" y="138"/>
                    <a:pt x="48" y="138"/>
                    <a:pt x="48" y="137"/>
                  </a:cubicBezTo>
                  <a:cubicBezTo>
                    <a:pt x="47" y="137"/>
                    <a:pt x="47" y="137"/>
                    <a:pt x="47" y="136"/>
                  </a:cubicBezTo>
                  <a:cubicBezTo>
                    <a:pt x="48" y="136"/>
                    <a:pt x="48" y="136"/>
                    <a:pt x="48" y="136"/>
                  </a:cubicBezTo>
                  <a:close/>
                  <a:moveTo>
                    <a:pt x="54" y="136"/>
                  </a:moveTo>
                  <a:cubicBezTo>
                    <a:pt x="55" y="136"/>
                    <a:pt x="56" y="137"/>
                    <a:pt x="56" y="138"/>
                  </a:cubicBezTo>
                  <a:cubicBezTo>
                    <a:pt x="55" y="137"/>
                    <a:pt x="54" y="137"/>
                    <a:pt x="54" y="136"/>
                  </a:cubicBezTo>
                  <a:close/>
                  <a:moveTo>
                    <a:pt x="157" y="136"/>
                  </a:moveTo>
                  <a:cubicBezTo>
                    <a:pt x="158" y="136"/>
                    <a:pt x="160" y="136"/>
                    <a:pt x="160" y="137"/>
                  </a:cubicBezTo>
                  <a:cubicBezTo>
                    <a:pt x="159" y="137"/>
                    <a:pt x="159" y="137"/>
                    <a:pt x="159" y="137"/>
                  </a:cubicBezTo>
                  <a:cubicBezTo>
                    <a:pt x="159" y="137"/>
                    <a:pt x="159" y="137"/>
                    <a:pt x="159" y="138"/>
                  </a:cubicBezTo>
                  <a:cubicBezTo>
                    <a:pt x="158" y="138"/>
                    <a:pt x="158" y="138"/>
                    <a:pt x="158" y="137"/>
                  </a:cubicBezTo>
                  <a:cubicBezTo>
                    <a:pt x="157" y="136"/>
                    <a:pt x="157" y="136"/>
                    <a:pt x="157" y="136"/>
                  </a:cubicBezTo>
                  <a:close/>
                  <a:moveTo>
                    <a:pt x="56" y="138"/>
                  </a:moveTo>
                  <a:cubicBezTo>
                    <a:pt x="56" y="138"/>
                    <a:pt x="57" y="138"/>
                    <a:pt x="57" y="138"/>
                  </a:cubicBezTo>
                  <a:cubicBezTo>
                    <a:pt x="57" y="139"/>
                    <a:pt x="57" y="140"/>
                    <a:pt x="56" y="140"/>
                  </a:cubicBezTo>
                  <a:cubicBezTo>
                    <a:pt x="56" y="139"/>
                    <a:pt x="56" y="139"/>
                    <a:pt x="56" y="138"/>
                  </a:cubicBezTo>
                  <a:close/>
                  <a:moveTo>
                    <a:pt x="151" y="138"/>
                  </a:moveTo>
                  <a:cubicBezTo>
                    <a:pt x="152" y="138"/>
                    <a:pt x="152" y="138"/>
                    <a:pt x="152" y="138"/>
                  </a:cubicBezTo>
                  <a:cubicBezTo>
                    <a:pt x="152" y="138"/>
                    <a:pt x="152" y="138"/>
                    <a:pt x="151" y="138"/>
                  </a:cubicBezTo>
                  <a:close/>
                  <a:moveTo>
                    <a:pt x="62" y="139"/>
                  </a:moveTo>
                  <a:cubicBezTo>
                    <a:pt x="62" y="139"/>
                    <a:pt x="63" y="139"/>
                    <a:pt x="63" y="139"/>
                  </a:cubicBezTo>
                  <a:cubicBezTo>
                    <a:pt x="63" y="139"/>
                    <a:pt x="61" y="141"/>
                    <a:pt x="61" y="140"/>
                  </a:cubicBezTo>
                  <a:cubicBezTo>
                    <a:pt x="62" y="139"/>
                    <a:pt x="62" y="139"/>
                    <a:pt x="62" y="139"/>
                  </a:cubicBezTo>
                  <a:close/>
                  <a:moveTo>
                    <a:pt x="100" y="140"/>
                  </a:moveTo>
                  <a:cubicBezTo>
                    <a:pt x="101" y="140"/>
                    <a:pt x="101" y="142"/>
                    <a:pt x="100" y="142"/>
                  </a:cubicBezTo>
                  <a:cubicBezTo>
                    <a:pt x="100" y="141"/>
                    <a:pt x="99" y="140"/>
                    <a:pt x="100" y="140"/>
                  </a:cubicBezTo>
                  <a:cubicBezTo>
                    <a:pt x="100" y="140"/>
                    <a:pt x="100" y="140"/>
                    <a:pt x="100" y="140"/>
                  </a:cubicBezTo>
                  <a:close/>
                  <a:moveTo>
                    <a:pt x="59" y="140"/>
                  </a:moveTo>
                  <a:cubicBezTo>
                    <a:pt x="59" y="140"/>
                    <a:pt x="60" y="140"/>
                    <a:pt x="60" y="140"/>
                  </a:cubicBezTo>
                  <a:cubicBezTo>
                    <a:pt x="60" y="141"/>
                    <a:pt x="60" y="142"/>
                    <a:pt x="59" y="142"/>
                  </a:cubicBezTo>
                  <a:cubicBezTo>
                    <a:pt x="59" y="141"/>
                    <a:pt x="59" y="141"/>
                    <a:pt x="59" y="140"/>
                  </a:cubicBezTo>
                  <a:close/>
                  <a:moveTo>
                    <a:pt x="66" y="140"/>
                  </a:moveTo>
                  <a:cubicBezTo>
                    <a:pt x="67" y="141"/>
                    <a:pt x="67" y="142"/>
                    <a:pt x="66" y="142"/>
                  </a:cubicBezTo>
                  <a:cubicBezTo>
                    <a:pt x="66" y="142"/>
                    <a:pt x="66" y="142"/>
                    <a:pt x="66" y="142"/>
                  </a:cubicBezTo>
                  <a:cubicBezTo>
                    <a:pt x="66" y="141"/>
                    <a:pt x="66" y="141"/>
                    <a:pt x="66" y="140"/>
                  </a:cubicBezTo>
                  <a:close/>
                  <a:moveTo>
                    <a:pt x="118" y="142"/>
                  </a:moveTo>
                  <a:cubicBezTo>
                    <a:pt x="118" y="143"/>
                    <a:pt x="118" y="143"/>
                    <a:pt x="118" y="144"/>
                  </a:cubicBezTo>
                  <a:cubicBezTo>
                    <a:pt x="118" y="144"/>
                    <a:pt x="117" y="143"/>
                    <a:pt x="118" y="143"/>
                  </a:cubicBezTo>
                  <a:cubicBezTo>
                    <a:pt x="118" y="143"/>
                    <a:pt x="118" y="143"/>
                    <a:pt x="118" y="142"/>
                  </a:cubicBezTo>
                  <a:close/>
                  <a:moveTo>
                    <a:pt x="106" y="148"/>
                  </a:moveTo>
                  <a:cubicBezTo>
                    <a:pt x="107" y="149"/>
                    <a:pt x="108" y="150"/>
                    <a:pt x="108" y="151"/>
                  </a:cubicBezTo>
                  <a:cubicBezTo>
                    <a:pt x="107" y="151"/>
                    <a:pt x="107" y="151"/>
                    <a:pt x="106" y="151"/>
                  </a:cubicBezTo>
                  <a:cubicBezTo>
                    <a:pt x="106" y="151"/>
                    <a:pt x="106" y="151"/>
                    <a:pt x="106" y="150"/>
                  </a:cubicBezTo>
                  <a:cubicBezTo>
                    <a:pt x="106" y="150"/>
                    <a:pt x="106" y="150"/>
                    <a:pt x="106" y="149"/>
                  </a:cubicBezTo>
                  <a:cubicBezTo>
                    <a:pt x="106" y="149"/>
                    <a:pt x="106" y="149"/>
                    <a:pt x="106" y="148"/>
                  </a:cubicBezTo>
                  <a:close/>
                  <a:moveTo>
                    <a:pt x="125" y="151"/>
                  </a:moveTo>
                  <a:cubicBezTo>
                    <a:pt x="124" y="151"/>
                    <a:pt x="121" y="151"/>
                    <a:pt x="121" y="152"/>
                  </a:cubicBezTo>
                  <a:cubicBezTo>
                    <a:pt x="121" y="152"/>
                    <a:pt x="121" y="152"/>
                    <a:pt x="121" y="152"/>
                  </a:cubicBezTo>
                  <a:cubicBezTo>
                    <a:pt x="121" y="153"/>
                    <a:pt x="121" y="153"/>
                    <a:pt x="121" y="154"/>
                  </a:cubicBezTo>
                  <a:cubicBezTo>
                    <a:pt x="122" y="153"/>
                    <a:pt x="126" y="153"/>
                    <a:pt x="126" y="152"/>
                  </a:cubicBezTo>
                  <a:cubicBezTo>
                    <a:pt x="125" y="151"/>
                    <a:pt x="125" y="151"/>
                    <a:pt x="125" y="151"/>
                  </a:cubicBezTo>
                  <a:close/>
                  <a:moveTo>
                    <a:pt x="130" y="154"/>
                  </a:moveTo>
                  <a:cubicBezTo>
                    <a:pt x="130" y="156"/>
                    <a:pt x="130" y="159"/>
                    <a:pt x="130" y="161"/>
                  </a:cubicBezTo>
                  <a:cubicBezTo>
                    <a:pt x="130" y="161"/>
                    <a:pt x="131" y="161"/>
                    <a:pt x="131" y="161"/>
                  </a:cubicBezTo>
                  <a:cubicBezTo>
                    <a:pt x="131" y="161"/>
                    <a:pt x="131" y="161"/>
                    <a:pt x="131" y="160"/>
                  </a:cubicBezTo>
                  <a:cubicBezTo>
                    <a:pt x="132" y="160"/>
                    <a:pt x="132" y="160"/>
                    <a:pt x="132" y="159"/>
                  </a:cubicBezTo>
                  <a:cubicBezTo>
                    <a:pt x="132" y="158"/>
                    <a:pt x="132" y="156"/>
                    <a:pt x="133" y="155"/>
                  </a:cubicBezTo>
                  <a:cubicBezTo>
                    <a:pt x="132" y="155"/>
                    <a:pt x="131" y="154"/>
                    <a:pt x="130" y="154"/>
                  </a:cubicBezTo>
                  <a:close/>
                  <a:moveTo>
                    <a:pt x="95" y="154"/>
                  </a:moveTo>
                  <a:cubicBezTo>
                    <a:pt x="96" y="154"/>
                    <a:pt x="96" y="154"/>
                    <a:pt x="96" y="155"/>
                  </a:cubicBezTo>
                  <a:cubicBezTo>
                    <a:pt x="96" y="156"/>
                    <a:pt x="96" y="156"/>
                    <a:pt x="96" y="156"/>
                  </a:cubicBezTo>
                  <a:cubicBezTo>
                    <a:pt x="96" y="156"/>
                    <a:pt x="96" y="156"/>
                    <a:pt x="96" y="156"/>
                  </a:cubicBezTo>
                  <a:cubicBezTo>
                    <a:pt x="96" y="157"/>
                    <a:pt x="96" y="157"/>
                    <a:pt x="96" y="157"/>
                  </a:cubicBezTo>
                  <a:cubicBezTo>
                    <a:pt x="95" y="157"/>
                    <a:pt x="95" y="157"/>
                    <a:pt x="94" y="157"/>
                  </a:cubicBezTo>
                  <a:cubicBezTo>
                    <a:pt x="94" y="156"/>
                    <a:pt x="94" y="156"/>
                    <a:pt x="94" y="155"/>
                  </a:cubicBezTo>
                  <a:cubicBezTo>
                    <a:pt x="94" y="155"/>
                    <a:pt x="95" y="155"/>
                    <a:pt x="95" y="154"/>
                  </a:cubicBezTo>
                  <a:close/>
                  <a:moveTo>
                    <a:pt x="105" y="158"/>
                  </a:moveTo>
                  <a:cubicBezTo>
                    <a:pt x="105" y="158"/>
                    <a:pt x="104" y="160"/>
                    <a:pt x="105" y="160"/>
                  </a:cubicBezTo>
                  <a:cubicBezTo>
                    <a:pt x="105" y="161"/>
                    <a:pt x="105" y="161"/>
                    <a:pt x="105" y="161"/>
                  </a:cubicBezTo>
                  <a:cubicBezTo>
                    <a:pt x="107" y="161"/>
                    <a:pt x="109" y="160"/>
                    <a:pt x="110" y="160"/>
                  </a:cubicBezTo>
                  <a:cubicBezTo>
                    <a:pt x="110" y="159"/>
                    <a:pt x="110" y="159"/>
                    <a:pt x="110" y="158"/>
                  </a:cubicBezTo>
                  <a:cubicBezTo>
                    <a:pt x="109" y="158"/>
                    <a:pt x="107" y="158"/>
                    <a:pt x="105" y="158"/>
                  </a:cubicBezTo>
                  <a:close/>
                  <a:moveTo>
                    <a:pt x="139" y="160"/>
                  </a:moveTo>
                  <a:cubicBezTo>
                    <a:pt x="140" y="161"/>
                    <a:pt x="140" y="162"/>
                    <a:pt x="141" y="162"/>
                  </a:cubicBezTo>
                  <a:cubicBezTo>
                    <a:pt x="141" y="161"/>
                    <a:pt x="140" y="160"/>
                    <a:pt x="139" y="160"/>
                  </a:cubicBezTo>
                  <a:close/>
                  <a:moveTo>
                    <a:pt x="110" y="163"/>
                  </a:moveTo>
                  <a:cubicBezTo>
                    <a:pt x="110" y="163"/>
                    <a:pt x="111" y="163"/>
                    <a:pt x="110" y="163"/>
                  </a:cubicBezTo>
                  <a:cubicBezTo>
                    <a:pt x="110" y="164"/>
                    <a:pt x="110" y="164"/>
                    <a:pt x="110" y="165"/>
                  </a:cubicBezTo>
                  <a:cubicBezTo>
                    <a:pt x="111" y="165"/>
                    <a:pt x="111" y="165"/>
                    <a:pt x="111" y="165"/>
                  </a:cubicBezTo>
                  <a:cubicBezTo>
                    <a:pt x="111" y="164"/>
                    <a:pt x="111" y="164"/>
                    <a:pt x="111" y="164"/>
                  </a:cubicBezTo>
                  <a:cubicBezTo>
                    <a:pt x="111" y="163"/>
                    <a:pt x="111" y="163"/>
                    <a:pt x="110" y="163"/>
                  </a:cubicBezTo>
                  <a:close/>
                  <a:moveTo>
                    <a:pt x="93" y="163"/>
                  </a:moveTo>
                  <a:cubicBezTo>
                    <a:pt x="93" y="164"/>
                    <a:pt x="94" y="165"/>
                    <a:pt x="94" y="164"/>
                  </a:cubicBezTo>
                  <a:cubicBezTo>
                    <a:pt x="93" y="164"/>
                    <a:pt x="93" y="163"/>
                    <a:pt x="93" y="163"/>
                  </a:cubicBezTo>
                  <a:close/>
                  <a:moveTo>
                    <a:pt x="127" y="165"/>
                  </a:moveTo>
                  <a:cubicBezTo>
                    <a:pt x="127" y="166"/>
                    <a:pt x="127" y="166"/>
                    <a:pt x="127" y="167"/>
                  </a:cubicBezTo>
                  <a:cubicBezTo>
                    <a:pt x="128" y="166"/>
                    <a:pt x="129" y="166"/>
                    <a:pt x="129" y="165"/>
                  </a:cubicBezTo>
                  <a:cubicBezTo>
                    <a:pt x="128" y="165"/>
                    <a:pt x="128" y="165"/>
                    <a:pt x="127" y="165"/>
                  </a:cubicBezTo>
                  <a:close/>
                  <a:moveTo>
                    <a:pt x="127" y="167"/>
                  </a:moveTo>
                  <a:cubicBezTo>
                    <a:pt x="126" y="168"/>
                    <a:pt x="124" y="171"/>
                    <a:pt x="126" y="171"/>
                  </a:cubicBezTo>
                  <a:cubicBezTo>
                    <a:pt x="126" y="170"/>
                    <a:pt x="126" y="170"/>
                    <a:pt x="126" y="170"/>
                  </a:cubicBezTo>
                  <a:cubicBezTo>
                    <a:pt x="126" y="170"/>
                    <a:pt x="126" y="170"/>
                    <a:pt x="127" y="170"/>
                  </a:cubicBezTo>
                  <a:cubicBezTo>
                    <a:pt x="127" y="169"/>
                    <a:pt x="127" y="168"/>
                    <a:pt x="127" y="167"/>
                  </a:cubicBezTo>
                  <a:close/>
                  <a:moveTo>
                    <a:pt x="109" y="172"/>
                  </a:moveTo>
                  <a:cubicBezTo>
                    <a:pt x="109" y="172"/>
                    <a:pt x="109" y="173"/>
                    <a:pt x="109" y="173"/>
                  </a:cubicBezTo>
                  <a:cubicBezTo>
                    <a:pt x="110" y="173"/>
                    <a:pt x="110" y="173"/>
                    <a:pt x="110" y="172"/>
                  </a:cubicBezTo>
                  <a:cubicBezTo>
                    <a:pt x="110" y="172"/>
                    <a:pt x="110" y="172"/>
                    <a:pt x="109" y="172"/>
                  </a:cubicBezTo>
                  <a:close/>
                  <a:moveTo>
                    <a:pt x="141" y="172"/>
                  </a:moveTo>
                  <a:cubicBezTo>
                    <a:pt x="142" y="172"/>
                    <a:pt x="143" y="173"/>
                    <a:pt x="143" y="175"/>
                  </a:cubicBezTo>
                  <a:cubicBezTo>
                    <a:pt x="142" y="175"/>
                    <a:pt x="142" y="175"/>
                    <a:pt x="141" y="175"/>
                  </a:cubicBezTo>
                  <a:cubicBezTo>
                    <a:pt x="141" y="174"/>
                    <a:pt x="141" y="173"/>
                    <a:pt x="141" y="172"/>
                  </a:cubicBezTo>
                  <a:close/>
                  <a:moveTo>
                    <a:pt x="121" y="173"/>
                  </a:moveTo>
                  <a:cubicBezTo>
                    <a:pt x="121" y="173"/>
                    <a:pt x="121" y="174"/>
                    <a:pt x="121" y="174"/>
                  </a:cubicBezTo>
                  <a:cubicBezTo>
                    <a:pt x="120" y="174"/>
                    <a:pt x="121" y="174"/>
                    <a:pt x="121" y="175"/>
                  </a:cubicBezTo>
                  <a:cubicBezTo>
                    <a:pt x="121" y="175"/>
                    <a:pt x="122" y="175"/>
                    <a:pt x="123" y="175"/>
                  </a:cubicBezTo>
                  <a:cubicBezTo>
                    <a:pt x="123" y="174"/>
                    <a:pt x="123" y="174"/>
                    <a:pt x="123" y="173"/>
                  </a:cubicBezTo>
                  <a:cubicBezTo>
                    <a:pt x="122" y="173"/>
                    <a:pt x="122" y="173"/>
                    <a:pt x="121" y="173"/>
                  </a:cubicBezTo>
                  <a:close/>
                  <a:moveTo>
                    <a:pt x="118" y="175"/>
                  </a:moveTo>
                  <a:cubicBezTo>
                    <a:pt x="118" y="175"/>
                    <a:pt x="118" y="176"/>
                    <a:pt x="118" y="176"/>
                  </a:cubicBezTo>
                  <a:cubicBezTo>
                    <a:pt x="118" y="176"/>
                    <a:pt x="118" y="176"/>
                    <a:pt x="118" y="177"/>
                  </a:cubicBezTo>
                  <a:cubicBezTo>
                    <a:pt x="117" y="177"/>
                    <a:pt x="117" y="177"/>
                    <a:pt x="118" y="177"/>
                  </a:cubicBezTo>
                  <a:cubicBezTo>
                    <a:pt x="118" y="178"/>
                    <a:pt x="118" y="178"/>
                    <a:pt x="118" y="178"/>
                  </a:cubicBezTo>
                  <a:cubicBezTo>
                    <a:pt x="118" y="178"/>
                    <a:pt x="119" y="178"/>
                    <a:pt x="119" y="178"/>
                  </a:cubicBezTo>
                  <a:cubicBezTo>
                    <a:pt x="119" y="177"/>
                    <a:pt x="119" y="176"/>
                    <a:pt x="118" y="175"/>
                  </a:cubicBezTo>
                  <a:close/>
                  <a:moveTo>
                    <a:pt x="102" y="177"/>
                  </a:moveTo>
                  <a:cubicBezTo>
                    <a:pt x="103" y="177"/>
                    <a:pt x="103" y="177"/>
                    <a:pt x="103" y="177"/>
                  </a:cubicBezTo>
                  <a:cubicBezTo>
                    <a:pt x="103" y="177"/>
                    <a:pt x="103" y="177"/>
                    <a:pt x="102" y="177"/>
                  </a:cubicBezTo>
                  <a:close/>
                  <a:moveTo>
                    <a:pt x="100" y="182"/>
                  </a:moveTo>
                  <a:cubicBezTo>
                    <a:pt x="100" y="182"/>
                    <a:pt x="101" y="182"/>
                    <a:pt x="102" y="182"/>
                  </a:cubicBezTo>
                  <a:cubicBezTo>
                    <a:pt x="102" y="183"/>
                    <a:pt x="102" y="183"/>
                    <a:pt x="102" y="184"/>
                  </a:cubicBezTo>
                  <a:cubicBezTo>
                    <a:pt x="101" y="184"/>
                    <a:pt x="100" y="183"/>
                    <a:pt x="100" y="182"/>
                  </a:cubicBezTo>
                  <a:close/>
                  <a:moveTo>
                    <a:pt x="103" y="186"/>
                  </a:moveTo>
                  <a:cubicBezTo>
                    <a:pt x="105" y="186"/>
                    <a:pt x="106" y="189"/>
                    <a:pt x="105" y="189"/>
                  </a:cubicBezTo>
                  <a:cubicBezTo>
                    <a:pt x="105" y="190"/>
                    <a:pt x="105" y="190"/>
                    <a:pt x="105" y="190"/>
                  </a:cubicBezTo>
                  <a:cubicBezTo>
                    <a:pt x="104" y="190"/>
                    <a:pt x="104" y="190"/>
                    <a:pt x="104" y="189"/>
                  </a:cubicBezTo>
                  <a:cubicBezTo>
                    <a:pt x="103" y="189"/>
                    <a:pt x="103" y="187"/>
                    <a:pt x="103" y="186"/>
                  </a:cubicBezTo>
                  <a:close/>
                  <a:moveTo>
                    <a:pt x="136" y="187"/>
                  </a:moveTo>
                  <a:cubicBezTo>
                    <a:pt x="140" y="190"/>
                    <a:pt x="137" y="193"/>
                    <a:pt x="137" y="197"/>
                  </a:cubicBezTo>
                  <a:cubicBezTo>
                    <a:pt x="137" y="197"/>
                    <a:pt x="137" y="197"/>
                    <a:pt x="137" y="197"/>
                  </a:cubicBezTo>
                  <a:cubicBezTo>
                    <a:pt x="136" y="197"/>
                    <a:pt x="134" y="196"/>
                    <a:pt x="133" y="196"/>
                  </a:cubicBezTo>
                  <a:cubicBezTo>
                    <a:pt x="133" y="196"/>
                    <a:pt x="133" y="196"/>
                    <a:pt x="133" y="195"/>
                  </a:cubicBezTo>
                  <a:cubicBezTo>
                    <a:pt x="133" y="195"/>
                    <a:pt x="134" y="195"/>
                    <a:pt x="134" y="195"/>
                  </a:cubicBezTo>
                  <a:cubicBezTo>
                    <a:pt x="135" y="193"/>
                    <a:pt x="136" y="190"/>
                    <a:pt x="136" y="187"/>
                  </a:cubicBezTo>
                  <a:close/>
                  <a:moveTo>
                    <a:pt x="143" y="196"/>
                  </a:moveTo>
                  <a:cubicBezTo>
                    <a:pt x="143" y="196"/>
                    <a:pt x="144" y="196"/>
                    <a:pt x="144" y="196"/>
                  </a:cubicBezTo>
                  <a:cubicBezTo>
                    <a:pt x="142" y="199"/>
                    <a:pt x="139" y="203"/>
                    <a:pt x="139" y="208"/>
                  </a:cubicBezTo>
                  <a:cubicBezTo>
                    <a:pt x="139" y="208"/>
                    <a:pt x="139" y="208"/>
                    <a:pt x="138" y="208"/>
                  </a:cubicBezTo>
                  <a:cubicBezTo>
                    <a:pt x="138" y="209"/>
                    <a:pt x="138" y="209"/>
                    <a:pt x="138" y="209"/>
                  </a:cubicBezTo>
                  <a:cubicBezTo>
                    <a:pt x="137" y="209"/>
                    <a:pt x="137" y="208"/>
                    <a:pt x="136" y="208"/>
                  </a:cubicBezTo>
                  <a:cubicBezTo>
                    <a:pt x="134" y="208"/>
                    <a:pt x="129" y="210"/>
                    <a:pt x="129" y="212"/>
                  </a:cubicBezTo>
                  <a:cubicBezTo>
                    <a:pt x="128" y="211"/>
                    <a:pt x="126" y="210"/>
                    <a:pt x="126" y="209"/>
                  </a:cubicBezTo>
                  <a:cubicBezTo>
                    <a:pt x="128" y="206"/>
                    <a:pt x="126" y="204"/>
                    <a:pt x="126" y="201"/>
                  </a:cubicBezTo>
                  <a:cubicBezTo>
                    <a:pt x="126" y="201"/>
                    <a:pt x="126" y="201"/>
                    <a:pt x="127" y="201"/>
                  </a:cubicBezTo>
                  <a:cubicBezTo>
                    <a:pt x="127" y="201"/>
                    <a:pt x="128" y="202"/>
                    <a:pt x="129" y="202"/>
                  </a:cubicBezTo>
                  <a:cubicBezTo>
                    <a:pt x="129" y="202"/>
                    <a:pt x="129" y="202"/>
                    <a:pt x="129" y="202"/>
                  </a:cubicBezTo>
                  <a:cubicBezTo>
                    <a:pt x="130" y="201"/>
                    <a:pt x="131" y="200"/>
                    <a:pt x="133" y="200"/>
                  </a:cubicBezTo>
                  <a:cubicBezTo>
                    <a:pt x="133" y="199"/>
                    <a:pt x="135" y="200"/>
                    <a:pt x="135" y="201"/>
                  </a:cubicBezTo>
                  <a:cubicBezTo>
                    <a:pt x="136" y="201"/>
                    <a:pt x="136" y="201"/>
                    <a:pt x="136" y="200"/>
                  </a:cubicBezTo>
                  <a:cubicBezTo>
                    <a:pt x="137" y="199"/>
                    <a:pt x="137" y="198"/>
                    <a:pt x="137" y="197"/>
                  </a:cubicBezTo>
                  <a:cubicBezTo>
                    <a:pt x="139" y="197"/>
                    <a:pt x="141" y="196"/>
                    <a:pt x="143" y="196"/>
                  </a:cubicBezTo>
                  <a:close/>
                  <a:moveTo>
                    <a:pt x="110" y="199"/>
                  </a:moveTo>
                  <a:cubicBezTo>
                    <a:pt x="111" y="200"/>
                    <a:pt x="111" y="200"/>
                    <a:pt x="112" y="200"/>
                  </a:cubicBezTo>
                  <a:cubicBezTo>
                    <a:pt x="112" y="200"/>
                    <a:pt x="111" y="199"/>
                    <a:pt x="110" y="199"/>
                  </a:cubicBezTo>
                  <a:close/>
                  <a:moveTo>
                    <a:pt x="102" y="202"/>
                  </a:moveTo>
                  <a:cubicBezTo>
                    <a:pt x="103" y="202"/>
                    <a:pt x="104" y="202"/>
                    <a:pt x="104" y="204"/>
                  </a:cubicBezTo>
                  <a:cubicBezTo>
                    <a:pt x="104" y="204"/>
                    <a:pt x="104" y="204"/>
                    <a:pt x="104" y="204"/>
                  </a:cubicBezTo>
                  <a:cubicBezTo>
                    <a:pt x="104" y="204"/>
                    <a:pt x="104" y="204"/>
                    <a:pt x="104" y="204"/>
                  </a:cubicBezTo>
                  <a:cubicBezTo>
                    <a:pt x="103" y="204"/>
                    <a:pt x="102" y="205"/>
                    <a:pt x="102" y="204"/>
                  </a:cubicBezTo>
                  <a:cubicBezTo>
                    <a:pt x="102" y="203"/>
                    <a:pt x="102" y="203"/>
                    <a:pt x="102" y="202"/>
                  </a:cubicBezTo>
                  <a:close/>
                  <a:moveTo>
                    <a:pt x="116" y="203"/>
                  </a:moveTo>
                  <a:cubicBezTo>
                    <a:pt x="116" y="203"/>
                    <a:pt x="116" y="203"/>
                    <a:pt x="116" y="204"/>
                  </a:cubicBezTo>
                  <a:cubicBezTo>
                    <a:pt x="116" y="203"/>
                    <a:pt x="116" y="203"/>
                    <a:pt x="116" y="203"/>
                  </a:cubicBezTo>
                  <a:close/>
                  <a:moveTo>
                    <a:pt x="100" y="204"/>
                  </a:moveTo>
                  <a:cubicBezTo>
                    <a:pt x="100" y="205"/>
                    <a:pt x="101" y="205"/>
                    <a:pt x="102" y="205"/>
                  </a:cubicBezTo>
                  <a:cubicBezTo>
                    <a:pt x="102" y="205"/>
                    <a:pt x="102" y="206"/>
                    <a:pt x="102" y="206"/>
                  </a:cubicBezTo>
                  <a:cubicBezTo>
                    <a:pt x="101" y="206"/>
                    <a:pt x="101" y="206"/>
                    <a:pt x="101" y="206"/>
                  </a:cubicBezTo>
                  <a:cubicBezTo>
                    <a:pt x="101" y="207"/>
                    <a:pt x="101" y="207"/>
                    <a:pt x="101" y="207"/>
                  </a:cubicBezTo>
                  <a:cubicBezTo>
                    <a:pt x="101" y="207"/>
                    <a:pt x="100" y="207"/>
                    <a:pt x="100" y="207"/>
                  </a:cubicBezTo>
                  <a:cubicBezTo>
                    <a:pt x="100" y="207"/>
                    <a:pt x="100" y="207"/>
                    <a:pt x="100" y="206"/>
                  </a:cubicBezTo>
                  <a:cubicBezTo>
                    <a:pt x="99" y="206"/>
                    <a:pt x="99" y="206"/>
                    <a:pt x="100" y="206"/>
                  </a:cubicBezTo>
                  <a:cubicBezTo>
                    <a:pt x="100" y="205"/>
                    <a:pt x="100" y="205"/>
                    <a:pt x="100" y="204"/>
                  </a:cubicBezTo>
                  <a:close/>
                  <a:moveTo>
                    <a:pt x="143" y="212"/>
                  </a:moveTo>
                  <a:cubicBezTo>
                    <a:pt x="143" y="212"/>
                    <a:pt x="144" y="212"/>
                    <a:pt x="144" y="212"/>
                  </a:cubicBezTo>
                  <a:cubicBezTo>
                    <a:pt x="144" y="212"/>
                    <a:pt x="142" y="214"/>
                    <a:pt x="142" y="212"/>
                  </a:cubicBezTo>
                  <a:cubicBezTo>
                    <a:pt x="142" y="212"/>
                    <a:pt x="143" y="212"/>
                    <a:pt x="143" y="212"/>
                  </a:cubicBezTo>
                  <a:close/>
                  <a:moveTo>
                    <a:pt x="127" y="212"/>
                  </a:moveTo>
                  <a:cubicBezTo>
                    <a:pt x="128" y="213"/>
                    <a:pt x="128" y="214"/>
                    <a:pt x="127" y="214"/>
                  </a:cubicBezTo>
                  <a:cubicBezTo>
                    <a:pt x="127" y="214"/>
                    <a:pt x="127" y="213"/>
                    <a:pt x="127" y="212"/>
                  </a:cubicBezTo>
                  <a:close/>
                  <a:moveTo>
                    <a:pt x="127" y="216"/>
                  </a:moveTo>
                  <a:cubicBezTo>
                    <a:pt x="127" y="216"/>
                    <a:pt x="127" y="216"/>
                    <a:pt x="127" y="216"/>
                  </a:cubicBezTo>
                  <a:cubicBezTo>
                    <a:pt x="128" y="216"/>
                    <a:pt x="128" y="216"/>
                    <a:pt x="128" y="217"/>
                  </a:cubicBezTo>
                  <a:cubicBezTo>
                    <a:pt x="127" y="217"/>
                    <a:pt x="127" y="217"/>
                    <a:pt x="127" y="218"/>
                  </a:cubicBezTo>
                  <a:cubicBezTo>
                    <a:pt x="127" y="218"/>
                    <a:pt x="127" y="218"/>
                    <a:pt x="127" y="218"/>
                  </a:cubicBezTo>
                  <a:cubicBezTo>
                    <a:pt x="127" y="218"/>
                    <a:pt x="127" y="218"/>
                    <a:pt x="127" y="218"/>
                  </a:cubicBezTo>
                  <a:cubicBezTo>
                    <a:pt x="126" y="218"/>
                    <a:pt x="126" y="218"/>
                    <a:pt x="126" y="218"/>
                  </a:cubicBezTo>
                  <a:cubicBezTo>
                    <a:pt x="126" y="217"/>
                    <a:pt x="126" y="217"/>
                    <a:pt x="127" y="216"/>
                  </a:cubicBezTo>
                  <a:close/>
                  <a:moveTo>
                    <a:pt x="100" y="218"/>
                  </a:moveTo>
                  <a:cubicBezTo>
                    <a:pt x="101" y="218"/>
                    <a:pt x="101" y="217"/>
                    <a:pt x="101" y="218"/>
                  </a:cubicBezTo>
                  <a:cubicBezTo>
                    <a:pt x="101" y="219"/>
                    <a:pt x="102" y="219"/>
                    <a:pt x="102" y="220"/>
                  </a:cubicBezTo>
                  <a:cubicBezTo>
                    <a:pt x="101" y="220"/>
                    <a:pt x="101" y="220"/>
                    <a:pt x="101" y="220"/>
                  </a:cubicBezTo>
                  <a:cubicBezTo>
                    <a:pt x="100" y="220"/>
                    <a:pt x="100" y="220"/>
                    <a:pt x="100" y="221"/>
                  </a:cubicBezTo>
                  <a:cubicBezTo>
                    <a:pt x="99" y="221"/>
                    <a:pt x="99" y="221"/>
                    <a:pt x="98" y="221"/>
                  </a:cubicBezTo>
                  <a:cubicBezTo>
                    <a:pt x="98" y="220"/>
                    <a:pt x="98" y="220"/>
                    <a:pt x="98" y="219"/>
                  </a:cubicBezTo>
                  <a:cubicBezTo>
                    <a:pt x="99" y="219"/>
                    <a:pt x="100" y="218"/>
                    <a:pt x="100" y="218"/>
                  </a:cubicBezTo>
                  <a:close/>
                  <a:moveTo>
                    <a:pt x="119" y="228"/>
                  </a:moveTo>
                  <a:cubicBezTo>
                    <a:pt x="119" y="229"/>
                    <a:pt x="119" y="229"/>
                    <a:pt x="119" y="229"/>
                  </a:cubicBezTo>
                  <a:cubicBezTo>
                    <a:pt x="119" y="229"/>
                    <a:pt x="119" y="229"/>
                    <a:pt x="119" y="228"/>
                  </a:cubicBezTo>
                  <a:close/>
                  <a:moveTo>
                    <a:pt x="126" y="232"/>
                  </a:moveTo>
                  <a:cubicBezTo>
                    <a:pt x="125" y="233"/>
                    <a:pt x="125" y="235"/>
                    <a:pt x="124" y="235"/>
                  </a:cubicBezTo>
                  <a:cubicBezTo>
                    <a:pt x="124" y="235"/>
                    <a:pt x="124" y="235"/>
                    <a:pt x="124" y="236"/>
                  </a:cubicBezTo>
                  <a:cubicBezTo>
                    <a:pt x="125" y="236"/>
                    <a:pt x="126" y="236"/>
                    <a:pt x="127" y="236"/>
                  </a:cubicBezTo>
                  <a:cubicBezTo>
                    <a:pt x="127" y="235"/>
                    <a:pt x="127" y="235"/>
                    <a:pt x="127" y="235"/>
                  </a:cubicBezTo>
                  <a:cubicBezTo>
                    <a:pt x="127" y="234"/>
                    <a:pt x="126" y="233"/>
                    <a:pt x="126" y="232"/>
                  </a:cubicBezTo>
                  <a:close/>
                  <a:moveTo>
                    <a:pt x="135" y="238"/>
                  </a:moveTo>
                  <a:cubicBezTo>
                    <a:pt x="134" y="239"/>
                    <a:pt x="134" y="241"/>
                    <a:pt x="134" y="243"/>
                  </a:cubicBezTo>
                  <a:cubicBezTo>
                    <a:pt x="135" y="243"/>
                    <a:pt x="135" y="243"/>
                    <a:pt x="136" y="243"/>
                  </a:cubicBezTo>
                  <a:cubicBezTo>
                    <a:pt x="137" y="242"/>
                    <a:pt x="138" y="239"/>
                    <a:pt x="139" y="239"/>
                  </a:cubicBezTo>
                  <a:cubicBezTo>
                    <a:pt x="139" y="239"/>
                    <a:pt x="139" y="239"/>
                    <a:pt x="139" y="239"/>
                  </a:cubicBezTo>
                  <a:cubicBezTo>
                    <a:pt x="139" y="239"/>
                    <a:pt x="139" y="239"/>
                    <a:pt x="139" y="239"/>
                  </a:cubicBezTo>
                  <a:cubicBezTo>
                    <a:pt x="139" y="238"/>
                    <a:pt x="139" y="238"/>
                    <a:pt x="139" y="238"/>
                  </a:cubicBezTo>
                  <a:cubicBezTo>
                    <a:pt x="137" y="238"/>
                    <a:pt x="136" y="238"/>
                    <a:pt x="135" y="238"/>
                  </a:cubicBezTo>
                  <a:close/>
                  <a:moveTo>
                    <a:pt x="104" y="240"/>
                  </a:moveTo>
                  <a:cubicBezTo>
                    <a:pt x="104" y="241"/>
                    <a:pt x="105" y="243"/>
                    <a:pt x="107" y="243"/>
                  </a:cubicBezTo>
                  <a:cubicBezTo>
                    <a:pt x="107" y="243"/>
                    <a:pt x="107" y="243"/>
                    <a:pt x="107" y="243"/>
                  </a:cubicBezTo>
                  <a:cubicBezTo>
                    <a:pt x="107" y="243"/>
                    <a:pt x="108" y="243"/>
                    <a:pt x="108" y="243"/>
                  </a:cubicBezTo>
                  <a:cubicBezTo>
                    <a:pt x="108" y="242"/>
                    <a:pt x="108" y="242"/>
                    <a:pt x="108" y="241"/>
                  </a:cubicBezTo>
                  <a:cubicBezTo>
                    <a:pt x="106" y="241"/>
                    <a:pt x="105" y="240"/>
                    <a:pt x="104" y="240"/>
                  </a:cubicBezTo>
                  <a:close/>
                  <a:moveTo>
                    <a:pt x="94" y="243"/>
                  </a:moveTo>
                  <a:cubicBezTo>
                    <a:pt x="95" y="243"/>
                    <a:pt x="95" y="243"/>
                    <a:pt x="96" y="243"/>
                  </a:cubicBezTo>
                  <a:cubicBezTo>
                    <a:pt x="95" y="244"/>
                    <a:pt x="95" y="245"/>
                    <a:pt x="94" y="245"/>
                  </a:cubicBezTo>
                  <a:cubicBezTo>
                    <a:pt x="94" y="244"/>
                    <a:pt x="94" y="244"/>
                    <a:pt x="94" y="243"/>
                  </a:cubicBezTo>
                  <a:close/>
                  <a:moveTo>
                    <a:pt x="122" y="245"/>
                  </a:moveTo>
                  <a:cubicBezTo>
                    <a:pt x="121" y="249"/>
                    <a:pt x="121" y="252"/>
                    <a:pt x="119" y="255"/>
                  </a:cubicBezTo>
                  <a:cubicBezTo>
                    <a:pt x="117" y="256"/>
                    <a:pt x="112" y="257"/>
                    <a:pt x="112" y="257"/>
                  </a:cubicBezTo>
                  <a:cubicBezTo>
                    <a:pt x="112" y="257"/>
                    <a:pt x="111" y="257"/>
                    <a:pt x="111" y="257"/>
                  </a:cubicBezTo>
                  <a:cubicBezTo>
                    <a:pt x="111" y="258"/>
                    <a:pt x="111" y="258"/>
                    <a:pt x="111" y="258"/>
                  </a:cubicBezTo>
                  <a:cubicBezTo>
                    <a:pt x="111" y="258"/>
                    <a:pt x="112" y="258"/>
                    <a:pt x="112" y="258"/>
                  </a:cubicBezTo>
                  <a:cubicBezTo>
                    <a:pt x="114" y="258"/>
                    <a:pt x="115" y="259"/>
                    <a:pt x="117" y="259"/>
                  </a:cubicBezTo>
                  <a:cubicBezTo>
                    <a:pt x="118" y="258"/>
                    <a:pt x="120" y="258"/>
                    <a:pt x="120" y="257"/>
                  </a:cubicBezTo>
                  <a:cubicBezTo>
                    <a:pt x="120" y="257"/>
                    <a:pt x="121" y="257"/>
                    <a:pt x="121" y="257"/>
                  </a:cubicBezTo>
                  <a:cubicBezTo>
                    <a:pt x="121" y="258"/>
                    <a:pt x="121" y="260"/>
                    <a:pt x="121" y="262"/>
                  </a:cubicBezTo>
                  <a:cubicBezTo>
                    <a:pt x="121" y="262"/>
                    <a:pt x="122" y="262"/>
                    <a:pt x="122" y="262"/>
                  </a:cubicBezTo>
                  <a:cubicBezTo>
                    <a:pt x="122" y="261"/>
                    <a:pt x="124" y="259"/>
                    <a:pt x="125" y="259"/>
                  </a:cubicBezTo>
                  <a:cubicBezTo>
                    <a:pt x="124" y="254"/>
                    <a:pt x="127" y="249"/>
                    <a:pt x="122" y="245"/>
                  </a:cubicBezTo>
                  <a:close/>
                  <a:moveTo>
                    <a:pt x="133" y="246"/>
                  </a:moveTo>
                  <a:cubicBezTo>
                    <a:pt x="131" y="250"/>
                    <a:pt x="129" y="252"/>
                    <a:pt x="129" y="257"/>
                  </a:cubicBezTo>
                  <a:cubicBezTo>
                    <a:pt x="130" y="257"/>
                    <a:pt x="130" y="257"/>
                    <a:pt x="131" y="257"/>
                  </a:cubicBezTo>
                  <a:cubicBezTo>
                    <a:pt x="131" y="257"/>
                    <a:pt x="131" y="256"/>
                    <a:pt x="131" y="256"/>
                  </a:cubicBezTo>
                  <a:cubicBezTo>
                    <a:pt x="131" y="254"/>
                    <a:pt x="132" y="247"/>
                    <a:pt x="135" y="247"/>
                  </a:cubicBezTo>
                  <a:cubicBezTo>
                    <a:pt x="135" y="247"/>
                    <a:pt x="135" y="246"/>
                    <a:pt x="135" y="246"/>
                  </a:cubicBezTo>
                  <a:cubicBezTo>
                    <a:pt x="134" y="246"/>
                    <a:pt x="133" y="246"/>
                    <a:pt x="133" y="246"/>
                  </a:cubicBezTo>
                  <a:close/>
                  <a:moveTo>
                    <a:pt x="112" y="247"/>
                  </a:moveTo>
                  <a:cubicBezTo>
                    <a:pt x="110" y="248"/>
                    <a:pt x="109" y="249"/>
                    <a:pt x="108" y="251"/>
                  </a:cubicBezTo>
                  <a:cubicBezTo>
                    <a:pt x="107" y="252"/>
                    <a:pt x="108" y="256"/>
                    <a:pt x="110" y="256"/>
                  </a:cubicBezTo>
                  <a:cubicBezTo>
                    <a:pt x="110" y="256"/>
                    <a:pt x="110" y="256"/>
                    <a:pt x="110" y="255"/>
                  </a:cubicBezTo>
                  <a:cubicBezTo>
                    <a:pt x="110" y="255"/>
                    <a:pt x="110" y="255"/>
                    <a:pt x="110" y="255"/>
                  </a:cubicBezTo>
                  <a:cubicBezTo>
                    <a:pt x="110" y="253"/>
                    <a:pt x="111" y="249"/>
                    <a:pt x="114" y="249"/>
                  </a:cubicBezTo>
                  <a:cubicBezTo>
                    <a:pt x="113" y="248"/>
                    <a:pt x="112" y="247"/>
                    <a:pt x="112" y="247"/>
                  </a:cubicBezTo>
                  <a:close/>
                  <a:moveTo>
                    <a:pt x="141" y="255"/>
                  </a:moveTo>
                  <a:cubicBezTo>
                    <a:pt x="143" y="256"/>
                    <a:pt x="142" y="257"/>
                    <a:pt x="142" y="258"/>
                  </a:cubicBezTo>
                  <a:cubicBezTo>
                    <a:pt x="142" y="257"/>
                    <a:pt x="142" y="256"/>
                    <a:pt x="141" y="255"/>
                  </a:cubicBezTo>
                  <a:close/>
                  <a:moveTo>
                    <a:pt x="118" y="262"/>
                  </a:moveTo>
                  <a:cubicBezTo>
                    <a:pt x="118" y="262"/>
                    <a:pt x="118" y="262"/>
                    <a:pt x="118" y="263"/>
                  </a:cubicBezTo>
                  <a:cubicBezTo>
                    <a:pt x="119" y="262"/>
                    <a:pt x="119" y="263"/>
                    <a:pt x="119" y="262"/>
                  </a:cubicBezTo>
                  <a:cubicBezTo>
                    <a:pt x="119" y="262"/>
                    <a:pt x="118" y="262"/>
                    <a:pt x="118" y="262"/>
                  </a:cubicBezTo>
                  <a:close/>
                  <a:moveTo>
                    <a:pt x="125" y="263"/>
                  </a:moveTo>
                  <a:cubicBezTo>
                    <a:pt x="124" y="264"/>
                    <a:pt x="124" y="265"/>
                    <a:pt x="125" y="265"/>
                  </a:cubicBezTo>
                  <a:cubicBezTo>
                    <a:pt x="125" y="264"/>
                    <a:pt x="125" y="264"/>
                    <a:pt x="125" y="263"/>
                  </a:cubicBezTo>
                  <a:close/>
                  <a:moveTo>
                    <a:pt x="132" y="264"/>
                  </a:moveTo>
                  <a:cubicBezTo>
                    <a:pt x="132" y="264"/>
                    <a:pt x="133" y="265"/>
                    <a:pt x="134" y="265"/>
                  </a:cubicBezTo>
                  <a:cubicBezTo>
                    <a:pt x="133" y="264"/>
                    <a:pt x="133" y="264"/>
                    <a:pt x="132" y="264"/>
                  </a:cubicBezTo>
                  <a:close/>
                  <a:moveTo>
                    <a:pt x="98" y="265"/>
                  </a:moveTo>
                  <a:cubicBezTo>
                    <a:pt x="98" y="265"/>
                    <a:pt x="98" y="265"/>
                    <a:pt x="98" y="265"/>
                  </a:cubicBezTo>
                  <a:cubicBezTo>
                    <a:pt x="98" y="265"/>
                    <a:pt x="98" y="265"/>
                    <a:pt x="98" y="265"/>
                  </a:cubicBezTo>
                  <a:close/>
                  <a:moveTo>
                    <a:pt x="106" y="270"/>
                  </a:moveTo>
                  <a:cubicBezTo>
                    <a:pt x="106" y="270"/>
                    <a:pt x="107" y="272"/>
                    <a:pt x="106" y="272"/>
                  </a:cubicBezTo>
                  <a:cubicBezTo>
                    <a:pt x="106" y="271"/>
                    <a:pt x="106" y="271"/>
                    <a:pt x="106" y="271"/>
                  </a:cubicBezTo>
                  <a:cubicBezTo>
                    <a:pt x="106" y="270"/>
                    <a:pt x="106" y="270"/>
                    <a:pt x="106" y="270"/>
                  </a:cubicBezTo>
                  <a:close/>
                  <a:moveTo>
                    <a:pt x="120" y="272"/>
                  </a:moveTo>
                  <a:cubicBezTo>
                    <a:pt x="120" y="273"/>
                    <a:pt x="119" y="274"/>
                    <a:pt x="119" y="276"/>
                  </a:cubicBezTo>
                  <a:cubicBezTo>
                    <a:pt x="120" y="276"/>
                    <a:pt x="121" y="276"/>
                    <a:pt x="121" y="276"/>
                  </a:cubicBezTo>
                  <a:cubicBezTo>
                    <a:pt x="121" y="275"/>
                    <a:pt x="121" y="275"/>
                    <a:pt x="121" y="274"/>
                  </a:cubicBezTo>
                  <a:cubicBezTo>
                    <a:pt x="121" y="273"/>
                    <a:pt x="121" y="272"/>
                    <a:pt x="120" y="272"/>
                  </a:cubicBezTo>
                  <a:close/>
                  <a:moveTo>
                    <a:pt x="133" y="274"/>
                  </a:moveTo>
                  <a:cubicBezTo>
                    <a:pt x="133" y="275"/>
                    <a:pt x="133" y="278"/>
                    <a:pt x="135" y="278"/>
                  </a:cubicBezTo>
                  <a:cubicBezTo>
                    <a:pt x="135" y="278"/>
                    <a:pt x="135" y="278"/>
                    <a:pt x="135" y="278"/>
                  </a:cubicBezTo>
                  <a:cubicBezTo>
                    <a:pt x="135" y="278"/>
                    <a:pt x="135" y="278"/>
                    <a:pt x="135" y="278"/>
                  </a:cubicBezTo>
                  <a:cubicBezTo>
                    <a:pt x="135" y="278"/>
                    <a:pt x="135" y="278"/>
                    <a:pt x="135" y="278"/>
                  </a:cubicBezTo>
                  <a:cubicBezTo>
                    <a:pt x="136" y="277"/>
                    <a:pt x="138" y="274"/>
                    <a:pt x="137" y="274"/>
                  </a:cubicBezTo>
                  <a:cubicBezTo>
                    <a:pt x="137" y="274"/>
                    <a:pt x="137" y="274"/>
                    <a:pt x="137" y="274"/>
                  </a:cubicBezTo>
                  <a:cubicBezTo>
                    <a:pt x="136" y="274"/>
                    <a:pt x="134" y="274"/>
                    <a:pt x="133" y="274"/>
                  </a:cubicBezTo>
                  <a:close/>
                  <a:moveTo>
                    <a:pt x="121" y="280"/>
                  </a:moveTo>
                  <a:cubicBezTo>
                    <a:pt x="121" y="281"/>
                    <a:pt x="122" y="282"/>
                    <a:pt x="122" y="284"/>
                  </a:cubicBezTo>
                  <a:cubicBezTo>
                    <a:pt x="122" y="284"/>
                    <a:pt x="121" y="284"/>
                    <a:pt x="121" y="284"/>
                  </a:cubicBezTo>
                  <a:cubicBezTo>
                    <a:pt x="121" y="284"/>
                    <a:pt x="119" y="285"/>
                    <a:pt x="118" y="285"/>
                  </a:cubicBezTo>
                  <a:cubicBezTo>
                    <a:pt x="118" y="285"/>
                    <a:pt x="118" y="286"/>
                    <a:pt x="118" y="286"/>
                  </a:cubicBezTo>
                  <a:cubicBezTo>
                    <a:pt x="119" y="286"/>
                    <a:pt x="119" y="286"/>
                    <a:pt x="119" y="286"/>
                  </a:cubicBezTo>
                  <a:cubicBezTo>
                    <a:pt x="121" y="289"/>
                    <a:pt x="124" y="291"/>
                    <a:pt x="124" y="294"/>
                  </a:cubicBezTo>
                  <a:cubicBezTo>
                    <a:pt x="125" y="295"/>
                    <a:pt x="124" y="295"/>
                    <a:pt x="125" y="295"/>
                  </a:cubicBezTo>
                  <a:cubicBezTo>
                    <a:pt x="125" y="295"/>
                    <a:pt x="125" y="296"/>
                    <a:pt x="125" y="296"/>
                  </a:cubicBezTo>
                  <a:cubicBezTo>
                    <a:pt x="126" y="296"/>
                    <a:pt x="126" y="296"/>
                    <a:pt x="127" y="296"/>
                  </a:cubicBezTo>
                  <a:cubicBezTo>
                    <a:pt x="127" y="296"/>
                    <a:pt x="127" y="295"/>
                    <a:pt x="127" y="295"/>
                  </a:cubicBezTo>
                  <a:cubicBezTo>
                    <a:pt x="127" y="294"/>
                    <a:pt x="129" y="291"/>
                    <a:pt x="129" y="290"/>
                  </a:cubicBezTo>
                  <a:cubicBezTo>
                    <a:pt x="129" y="290"/>
                    <a:pt x="127" y="292"/>
                    <a:pt x="127" y="290"/>
                  </a:cubicBezTo>
                  <a:cubicBezTo>
                    <a:pt x="126" y="290"/>
                    <a:pt x="126" y="290"/>
                    <a:pt x="126" y="290"/>
                  </a:cubicBezTo>
                  <a:cubicBezTo>
                    <a:pt x="126" y="290"/>
                    <a:pt x="125" y="289"/>
                    <a:pt x="125" y="288"/>
                  </a:cubicBezTo>
                  <a:cubicBezTo>
                    <a:pt x="126" y="287"/>
                    <a:pt x="127" y="286"/>
                    <a:pt x="128" y="286"/>
                  </a:cubicBezTo>
                  <a:cubicBezTo>
                    <a:pt x="128" y="286"/>
                    <a:pt x="128" y="286"/>
                    <a:pt x="128" y="285"/>
                  </a:cubicBezTo>
                  <a:cubicBezTo>
                    <a:pt x="128" y="285"/>
                    <a:pt x="127" y="285"/>
                    <a:pt x="127" y="285"/>
                  </a:cubicBezTo>
                  <a:cubicBezTo>
                    <a:pt x="127" y="285"/>
                    <a:pt x="127" y="285"/>
                    <a:pt x="127" y="284"/>
                  </a:cubicBezTo>
                  <a:cubicBezTo>
                    <a:pt x="127" y="284"/>
                    <a:pt x="127" y="284"/>
                    <a:pt x="127" y="284"/>
                  </a:cubicBezTo>
                  <a:cubicBezTo>
                    <a:pt x="126" y="285"/>
                    <a:pt x="125" y="285"/>
                    <a:pt x="124" y="285"/>
                  </a:cubicBezTo>
                  <a:cubicBezTo>
                    <a:pt x="124" y="285"/>
                    <a:pt x="124" y="284"/>
                    <a:pt x="124" y="284"/>
                  </a:cubicBezTo>
                  <a:cubicBezTo>
                    <a:pt x="124" y="284"/>
                    <a:pt x="124" y="284"/>
                    <a:pt x="125" y="284"/>
                  </a:cubicBezTo>
                  <a:cubicBezTo>
                    <a:pt x="125" y="283"/>
                    <a:pt x="125" y="282"/>
                    <a:pt x="125" y="281"/>
                  </a:cubicBezTo>
                  <a:cubicBezTo>
                    <a:pt x="124" y="281"/>
                    <a:pt x="123" y="280"/>
                    <a:pt x="121" y="280"/>
                  </a:cubicBezTo>
                  <a:close/>
                  <a:moveTo>
                    <a:pt x="129" y="281"/>
                  </a:moveTo>
                  <a:cubicBezTo>
                    <a:pt x="128" y="281"/>
                    <a:pt x="128" y="282"/>
                    <a:pt x="128" y="282"/>
                  </a:cubicBezTo>
                  <a:cubicBezTo>
                    <a:pt x="129" y="283"/>
                    <a:pt x="130" y="284"/>
                    <a:pt x="131" y="284"/>
                  </a:cubicBezTo>
                  <a:cubicBezTo>
                    <a:pt x="131" y="283"/>
                    <a:pt x="132" y="282"/>
                    <a:pt x="131" y="282"/>
                  </a:cubicBezTo>
                  <a:cubicBezTo>
                    <a:pt x="130" y="282"/>
                    <a:pt x="129" y="281"/>
                    <a:pt x="129" y="281"/>
                  </a:cubicBezTo>
                  <a:close/>
                  <a:moveTo>
                    <a:pt x="108" y="284"/>
                  </a:moveTo>
                  <a:cubicBezTo>
                    <a:pt x="109" y="285"/>
                    <a:pt x="110" y="286"/>
                    <a:pt x="110" y="287"/>
                  </a:cubicBezTo>
                  <a:cubicBezTo>
                    <a:pt x="110" y="287"/>
                    <a:pt x="110" y="287"/>
                    <a:pt x="110" y="287"/>
                  </a:cubicBezTo>
                  <a:cubicBezTo>
                    <a:pt x="110" y="287"/>
                    <a:pt x="110" y="288"/>
                    <a:pt x="110" y="288"/>
                  </a:cubicBezTo>
                  <a:cubicBezTo>
                    <a:pt x="109" y="288"/>
                    <a:pt x="108" y="288"/>
                    <a:pt x="108" y="288"/>
                  </a:cubicBezTo>
                  <a:cubicBezTo>
                    <a:pt x="108" y="288"/>
                    <a:pt x="108" y="287"/>
                    <a:pt x="108" y="287"/>
                  </a:cubicBezTo>
                  <a:cubicBezTo>
                    <a:pt x="107" y="287"/>
                    <a:pt x="107" y="287"/>
                    <a:pt x="107" y="287"/>
                  </a:cubicBezTo>
                  <a:cubicBezTo>
                    <a:pt x="107" y="286"/>
                    <a:pt x="108" y="285"/>
                    <a:pt x="108" y="284"/>
                  </a:cubicBezTo>
                  <a:close/>
                  <a:moveTo>
                    <a:pt x="133" y="287"/>
                  </a:moveTo>
                  <a:cubicBezTo>
                    <a:pt x="133" y="291"/>
                    <a:pt x="138" y="294"/>
                    <a:pt x="138" y="296"/>
                  </a:cubicBezTo>
                  <a:cubicBezTo>
                    <a:pt x="138" y="296"/>
                    <a:pt x="139" y="296"/>
                    <a:pt x="139" y="296"/>
                  </a:cubicBezTo>
                  <a:cubicBezTo>
                    <a:pt x="138" y="292"/>
                    <a:pt x="136" y="290"/>
                    <a:pt x="133" y="287"/>
                  </a:cubicBezTo>
                  <a:close/>
                  <a:moveTo>
                    <a:pt x="105" y="288"/>
                  </a:moveTo>
                  <a:cubicBezTo>
                    <a:pt x="106" y="289"/>
                    <a:pt x="106" y="289"/>
                    <a:pt x="106" y="290"/>
                  </a:cubicBezTo>
                  <a:cubicBezTo>
                    <a:pt x="106" y="290"/>
                    <a:pt x="106" y="290"/>
                    <a:pt x="105" y="290"/>
                  </a:cubicBezTo>
                  <a:cubicBezTo>
                    <a:pt x="105" y="290"/>
                    <a:pt x="105" y="289"/>
                    <a:pt x="104" y="288"/>
                  </a:cubicBezTo>
                  <a:cubicBezTo>
                    <a:pt x="105" y="288"/>
                    <a:pt x="105" y="288"/>
                    <a:pt x="105" y="288"/>
                  </a:cubicBezTo>
                  <a:close/>
                  <a:moveTo>
                    <a:pt x="116" y="294"/>
                  </a:moveTo>
                  <a:cubicBezTo>
                    <a:pt x="116" y="295"/>
                    <a:pt x="116" y="297"/>
                    <a:pt x="117" y="297"/>
                  </a:cubicBezTo>
                  <a:cubicBezTo>
                    <a:pt x="117" y="297"/>
                    <a:pt x="117" y="297"/>
                    <a:pt x="117" y="296"/>
                  </a:cubicBezTo>
                  <a:cubicBezTo>
                    <a:pt x="117" y="296"/>
                    <a:pt x="117" y="295"/>
                    <a:pt x="117" y="294"/>
                  </a:cubicBezTo>
                  <a:cubicBezTo>
                    <a:pt x="117" y="294"/>
                    <a:pt x="117" y="294"/>
                    <a:pt x="116" y="294"/>
                  </a:cubicBezTo>
                  <a:close/>
                  <a:moveTo>
                    <a:pt x="104" y="295"/>
                  </a:moveTo>
                  <a:cubicBezTo>
                    <a:pt x="104" y="296"/>
                    <a:pt x="104" y="298"/>
                    <a:pt x="105" y="298"/>
                  </a:cubicBezTo>
                  <a:cubicBezTo>
                    <a:pt x="105" y="297"/>
                    <a:pt x="105" y="296"/>
                    <a:pt x="104" y="295"/>
                  </a:cubicBezTo>
                  <a:close/>
                  <a:moveTo>
                    <a:pt x="136" y="305"/>
                  </a:moveTo>
                  <a:cubicBezTo>
                    <a:pt x="136" y="306"/>
                    <a:pt x="136" y="307"/>
                    <a:pt x="137" y="307"/>
                  </a:cubicBezTo>
                  <a:cubicBezTo>
                    <a:pt x="137" y="307"/>
                    <a:pt x="137" y="307"/>
                    <a:pt x="137" y="307"/>
                  </a:cubicBezTo>
                  <a:cubicBezTo>
                    <a:pt x="137" y="306"/>
                    <a:pt x="136" y="306"/>
                    <a:pt x="136" y="305"/>
                  </a:cubicBezTo>
                  <a:close/>
                  <a:moveTo>
                    <a:pt x="96" y="307"/>
                  </a:moveTo>
                  <a:cubicBezTo>
                    <a:pt x="97" y="307"/>
                    <a:pt x="98" y="308"/>
                    <a:pt x="98" y="309"/>
                  </a:cubicBezTo>
                  <a:cubicBezTo>
                    <a:pt x="97" y="309"/>
                    <a:pt x="97" y="309"/>
                    <a:pt x="97" y="309"/>
                  </a:cubicBezTo>
                  <a:cubicBezTo>
                    <a:pt x="97" y="309"/>
                    <a:pt x="97" y="309"/>
                    <a:pt x="97" y="309"/>
                  </a:cubicBezTo>
                  <a:cubicBezTo>
                    <a:pt x="97" y="308"/>
                    <a:pt x="97" y="307"/>
                    <a:pt x="96" y="307"/>
                  </a:cubicBezTo>
                  <a:close/>
                  <a:moveTo>
                    <a:pt x="110" y="310"/>
                  </a:moveTo>
                  <a:cubicBezTo>
                    <a:pt x="110" y="311"/>
                    <a:pt x="110" y="312"/>
                    <a:pt x="110" y="313"/>
                  </a:cubicBezTo>
                  <a:cubicBezTo>
                    <a:pt x="111" y="313"/>
                    <a:pt x="111" y="313"/>
                    <a:pt x="112" y="313"/>
                  </a:cubicBezTo>
                  <a:cubicBezTo>
                    <a:pt x="112" y="312"/>
                    <a:pt x="112" y="311"/>
                    <a:pt x="112" y="310"/>
                  </a:cubicBezTo>
                  <a:cubicBezTo>
                    <a:pt x="112" y="310"/>
                    <a:pt x="111" y="310"/>
                    <a:pt x="110" y="310"/>
                  </a:cubicBezTo>
                  <a:close/>
                  <a:moveTo>
                    <a:pt x="122" y="310"/>
                  </a:moveTo>
                  <a:cubicBezTo>
                    <a:pt x="122" y="311"/>
                    <a:pt x="122" y="312"/>
                    <a:pt x="122" y="313"/>
                  </a:cubicBezTo>
                  <a:cubicBezTo>
                    <a:pt x="122" y="313"/>
                    <a:pt x="122" y="313"/>
                    <a:pt x="123" y="313"/>
                  </a:cubicBezTo>
                  <a:cubicBezTo>
                    <a:pt x="123" y="312"/>
                    <a:pt x="122" y="311"/>
                    <a:pt x="122" y="310"/>
                  </a:cubicBezTo>
                  <a:close/>
                  <a:moveTo>
                    <a:pt x="128" y="318"/>
                  </a:moveTo>
                  <a:cubicBezTo>
                    <a:pt x="129" y="319"/>
                    <a:pt x="129" y="319"/>
                    <a:pt x="129" y="320"/>
                  </a:cubicBezTo>
                  <a:cubicBezTo>
                    <a:pt x="125" y="324"/>
                    <a:pt x="125" y="330"/>
                    <a:pt x="118" y="330"/>
                  </a:cubicBezTo>
                  <a:cubicBezTo>
                    <a:pt x="118" y="329"/>
                    <a:pt x="118" y="329"/>
                    <a:pt x="118" y="328"/>
                  </a:cubicBezTo>
                  <a:cubicBezTo>
                    <a:pt x="118" y="328"/>
                    <a:pt x="118" y="328"/>
                    <a:pt x="118" y="328"/>
                  </a:cubicBezTo>
                  <a:cubicBezTo>
                    <a:pt x="122" y="325"/>
                    <a:pt x="125" y="321"/>
                    <a:pt x="128" y="318"/>
                  </a:cubicBezTo>
                  <a:close/>
                  <a:moveTo>
                    <a:pt x="100" y="324"/>
                  </a:moveTo>
                  <a:cubicBezTo>
                    <a:pt x="100" y="324"/>
                    <a:pt x="101" y="324"/>
                    <a:pt x="101" y="324"/>
                  </a:cubicBezTo>
                  <a:cubicBezTo>
                    <a:pt x="100" y="324"/>
                    <a:pt x="100" y="325"/>
                    <a:pt x="100" y="324"/>
                  </a:cubicBezTo>
                  <a:close/>
                  <a:moveTo>
                    <a:pt x="108" y="327"/>
                  </a:moveTo>
                  <a:cubicBezTo>
                    <a:pt x="110" y="328"/>
                    <a:pt x="113" y="328"/>
                    <a:pt x="116" y="328"/>
                  </a:cubicBezTo>
                  <a:cubicBezTo>
                    <a:pt x="116" y="329"/>
                    <a:pt x="115" y="332"/>
                    <a:pt x="116" y="332"/>
                  </a:cubicBezTo>
                  <a:cubicBezTo>
                    <a:pt x="116" y="332"/>
                    <a:pt x="116" y="332"/>
                    <a:pt x="116" y="332"/>
                  </a:cubicBezTo>
                  <a:cubicBezTo>
                    <a:pt x="120" y="332"/>
                    <a:pt x="124" y="332"/>
                    <a:pt x="127" y="332"/>
                  </a:cubicBezTo>
                  <a:cubicBezTo>
                    <a:pt x="126" y="334"/>
                    <a:pt x="124" y="337"/>
                    <a:pt x="121" y="337"/>
                  </a:cubicBezTo>
                  <a:cubicBezTo>
                    <a:pt x="121" y="338"/>
                    <a:pt x="121" y="338"/>
                    <a:pt x="121" y="339"/>
                  </a:cubicBezTo>
                  <a:cubicBezTo>
                    <a:pt x="122" y="339"/>
                    <a:pt x="125" y="339"/>
                    <a:pt x="125" y="340"/>
                  </a:cubicBezTo>
                  <a:cubicBezTo>
                    <a:pt x="125" y="340"/>
                    <a:pt x="126" y="340"/>
                    <a:pt x="126" y="340"/>
                  </a:cubicBezTo>
                  <a:cubicBezTo>
                    <a:pt x="126" y="340"/>
                    <a:pt x="126" y="340"/>
                    <a:pt x="126" y="340"/>
                  </a:cubicBezTo>
                  <a:cubicBezTo>
                    <a:pt x="126" y="340"/>
                    <a:pt x="125" y="340"/>
                    <a:pt x="125" y="340"/>
                  </a:cubicBezTo>
                  <a:cubicBezTo>
                    <a:pt x="125" y="341"/>
                    <a:pt x="125" y="341"/>
                    <a:pt x="125" y="341"/>
                  </a:cubicBezTo>
                  <a:cubicBezTo>
                    <a:pt x="125" y="341"/>
                    <a:pt x="125" y="342"/>
                    <a:pt x="125" y="342"/>
                  </a:cubicBezTo>
                  <a:cubicBezTo>
                    <a:pt x="122" y="342"/>
                    <a:pt x="118" y="345"/>
                    <a:pt x="118" y="345"/>
                  </a:cubicBezTo>
                  <a:cubicBezTo>
                    <a:pt x="121" y="346"/>
                    <a:pt x="129" y="344"/>
                    <a:pt x="129" y="342"/>
                  </a:cubicBezTo>
                  <a:cubicBezTo>
                    <a:pt x="129" y="342"/>
                    <a:pt x="129" y="343"/>
                    <a:pt x="129" y="342"/>
                  </a:cubicBezTo>
                  <a:cubicBezTo>
                    <a:pt x="128" y="341"/>
                    <a:pt x="127" y="341"/>
                    <a:pt x="127" y="341"/>
                  </a:cubicBezTo>
                  <a:cubicBezTo>
                    <a:pt x="127" y="341"/>
                    <a:pt x="127" y="341"/>
                    <a:pt x="127" y="340"/>
                  </a:cubicBezTo>
                  <a:cubicBezTo>
                    <a:pt x="128" y="340"/>
                    <a:pt x="131" y="339"/>
                    <a:pt x="131" y="338"/>
                  </a:cubicBezTo>
                  <a:cubicBezTo>
                    <a:pt x="132" y="338"/>
                    <a:pt x="132" y="338"/>
                    <a:pt x="133" y="338"/>
                  </a:cubicBezTo>
                  <a:cubicBezTo>
                    <a:pt x="132" y="339"/>
                    <a:pt x="131" y="340"/>
                    <a:pt x="131" y="341"/>
                  </a:cubicBezTo>
                  <a:cubicBezTo>
                    <a:pt x="133" y="342"/>
                    <a:pt x="135" y="346"/>
                    <a:pt x="137" y="346"/>
                  </a:cubicBezTo>
                  <a:cubicBezTo>
                    <a:pt x="137" y="345"/>
                    <a:pt x="137" y="345"/>
                    <a:pt x="137" y="345"/>
                  </a:cubicBezTo>
                  <a:cubicBezTo>
                    <a:pt x="137" y="344"/>
                    <a:pt x="138" y="343"/>
                    <a:pt x="139" y="343"/>
                  </a:cubicBezTo>
                  <a:cubicBezTo>
                    <a:pt x="139" y="343"/>
                    <a:pt x="139" y="343"/>
                    <a:pt x="139" y="342"/>
                  </a:cubicBezTo>
                  <a:cubicBezTo>
                    <a:pt x="139" y="346"/>
                    <a:pt x="137" y="362"/>
                    <a:pt x="141" y="362"/>
                  </a:cubicBezTo>
                  <a:cubicBezTo>
                    <a:pt x="141" y="363"/>
                    <a:pt x="142" y="363"/>
                    <a:pt x="141" y="363"/>
                  </a:cubicBezTo>
                  <a:cubicBezTo>
                    <a:pt x="140" y="363"/>
                    <a:pt x="140" y="365"/>
                    <a:pt x="139" y="365"/>
                  </a:cubicBezTo>
                  <a:cubicBezTo>
                    <a:pt x="139" y="365"/>
                    <a:pt x="139" y="365"/>
                    <a:pt x="139" y="365"/>
                  </a:cubicBezTo>
                  <a:cubicBezTo>
                    <a:pt x="139" y="365"/>
                    <a:pt x="137" y="363"/>
                    <a:pt x="137" y="365"/>
                  </a:cubicBezTo>
                  <a:cubicBezTo>
                    <a:pt x="135" y="366"/>
                    <a:pt x="133" y="366"/>
                    <a:pt x="131" y="366"/>
                  </a:cubicBezTo>
                  <a:cubicBezTo>
                    <a:pt x="131" y="367"/>
                    <a:pt x="130" y="367"/>
                    <a:pt x="131" y="367"/>
                  </a:cubicBezTo>
                  <a:cubicBezTo>
                    <a:pt x="132" y="368"/>
                    <a:pt x="134" y="369"/>
                    <a:pt x="135" y="369"/>
                  </a:cubicBezTo>
                  <a:cubicBezTo>
                    <a:pt x="136" y="368"/>
                    <a:pt x="136" y="367"/>
                    <a:pt x="137" y="367"/>
                  </a:cubicBezTo>
                  <a:cubicBezTo>
                    <a:pt x="137" y="366"/>
                    <a:pt x="137" y="366"/>
                    <a:pt x="137" y="366"/>
                  </a:cubicBezTo>
                  <a:cubicBezTo>
                    <a:pt x="137" y="367"/>
                    <a:pt x="138" y="368"/>
                    <a:pt x="139" y="368"/>
                  </a:cubicBezTo>
                  <a:cubicBezTo>
                    <a:pt x="139" y="368"/>
                    <a:pt x="139" y="368"/>
                    <a:pt x="139" y="369"/>
                  </a:cubicBezTo>
                  <a:cubicBezTo>
                    <a:pt x="139" y="369"/>
                    <a:pt x="140" y="369"/>
                    <a:pt x="140" y="369"/>
                  </a:cubicBezTo>
                  <a:cubicBezTo>
                    <a:pt x="140" y="368"/>
                    <a:pt x="140" y="367"/>
                    <a:pt x="140" y="367"/>
                  </a:cubicBezTo>
                  <a:cubicBezTo>
                    <a:pt x="141" y="368"/>
                    <a:pt x="142" y="381"/>
                    <a:pt x="142" y="382"/>
                  </a:cubicBezTo>
                  <a:cubicBezTo>
                    <a:pt x="141" y="385"/>
                    <a:pt x="138" y="387"/>
                    <a:pt x="138" y="390"/>
                  </a:cubicBezTo>
                  <a:cubicBezTo>
                    <a:pt x="138" y="390"/>
                    <a:pt x="138" y="390"/>
                    <a:pt x="139" y="390"/>
                  </a:cubicBezTo>
                  <a:cubicBezTo>
                    <a:pt x="139" y="390"/>
                    <a:pt x="139" y="391"/>
                    <a:pt x="139" y="391"/>
                  </a:cubicBezTo>
                  <a:cubicBezTo>
                    <a:pt x="139" y="391"/>
                    <a:pt x="139" y="391"/>
                    <a:pt x="139" y="391"/>
                  </a:cubicBezTo>
                  <a:cubicBezTo>
                    <a:pt x="139" y="391"/>
                    <a:pt x="139" y="390"/>
                    <a:pt x="139" y="390"/>
                  </a:cubicBezTo>
                  <a:cubicBezTo>
                    <a:pt x="140" y="389"/>
                    <a:pt x="141" y="388"/>
                    <a:pt x="141" y="387"/>
                  </a:cubicBezTo>
                  <a:cubicBezTo>
                    <a:pt x="144" y="396"/>
                    <a:pt x="138" y="395"/>
                    <a:pt x="138" y="398"/>
                  </a:cubicBezTo>
                  <a:cubicBezTo>
                    <a:pt x="138" y="398"/>
                    <a:pt x="139" y="399"/>
                    <a:pt x="139" y="398"/>
                  </a:cubicBezTo>
                  <a:cubicBezTo>
                    <a:pt x="140" y="398"/>
                    <a:pt x="139" y="398"/>
                    <a:pt x="139" y="398"/>
                  </a:cubicBezTo>
                  <a:cubicBezTo>
                    <a:pt x="140" y="398"/>
                    <a:pt x="141" y="398"/>
                    <a:pt x="141" y="398"/>
                  </a:cubicBezTo>
                  <a:cubicBezTo>
                    <a:pt x="141" y="398"/>
                    <a:pt x="141" y="399"/>
                    <a:pt x="141" y="400"/>
                  </a:cubicBezTo>
                  <a:cubicBezTo>
                    <a:pt x="139" y="400"/>
                    <a:pt x="137" y="401"/>
                    <a:pt x="135" y="402"/>
                  </a:cubicBezTo>
                  <a:cubicBezTo>
                    <a:pt x="135" y="402"/>
                    <a:pt x="135" y="402"/>
                    <a:pt x="135" y="403"/>
                  </a:cubicBezTo>
                  <a:cubicBezTo>
                    <a:pt x="136" y="403"/>
                    <a:pt x="136" y="403"/>
                    <a:pt x="136" y="403"/>
                  </a:cubicBezTo>
                  <a:cubicBezTo>
                    <a:pt x="136" y="403"/>
                    <a:pt x="136" y="403"/>
                    <a:pt x="136" y="404"/>
                  </a:cubicBezTo>
                  <a:cubicBezTo>
                    <a:pt x="137" y="403"/>
                    <a:pt x="138" y="403"/>
                    <a:pt x="139" y="403"/>
                  </a:cubicBezTo>
                  <a:cubicBezTo>
                    <a:pt x="139" y="404"/>
                    <a:pt x="140" y="406"/>
                    <a:pt x="139" y="406"/>
                  </a:cubicBezTo>
                  <a:cubicBezTo>
                    <a:pt x="139" y="407"/>
                    <a:pt x="139" y="407"/>
                    <a:pt x="139" y="407"/>
                  </a:cubicBezTo>
                  <a:cubicBezTo>
                    <a:pt x="138" y="407"/>
                    <a:pt x="136" y="406"/>
                    <a:pt x="135" y="406"/>
                  </a:cubicBezTo>
                  <a:cubicBezTo>
                    <a:pt x="134" y="409"/>
                    <a:pt x="133" y="411"/>
                    <a:pt x="133" y="414"/>
                  </a:cubicBezTo>
                  <a:cubicBezTo>
                    <a:pt x="133" y="414"/>
                    <a:pt x="133" y="414"/>
                    <a:pt x="134" y="414"/>
                  </a:cubicBezTo>
                  <a:cubicBezTo>
                    <a:pt x="134" y="413"/>
                    <a:pt x="134" y="413"/>
                    <a:pt x="134" y="413"/>
                  </a:cubicBezTo>
                  <a:cubicBezTo>
                    <a:pt x="135" y="413"/>
                    <a:pt x="139" y="413"/>
                    <a:pt x="139" y="414"/>
                  </a:cubicBezTo>
                  <a:cubicBezTo>
                    <a:pt x="139" y="414"/>
                    <a:pt x="139" y="414"/>
                    <a:pt x="139" y="414"/>
                  </a:cubicBezTo>
                  <a:cubicBezTo>
                    <a:pt x="139" y="414"/>
                    <a:pt x="139" y="415"/>
                    <a:pt x="139" y="415"/>
                  </a:cubicBezTo>
                  <a:cubicBezTo>
                    <a:pt x="136" y="415"/>
                    <a:pt x="133" y="416"/>
                    <a:pt x="129" y="416"/>
                  </a:cubicBezTo>
                  <a:cubicBezTo>
                    <a:pt x="129" y="419"/>
                    <a:pt x="129" y="421"/>
                    <a:pt x="129" y="422"/>
                  </a:cubicBezTo>
                  <a:cubicBezTo>
                    <a:pt x="128" y="424"/>
                    <a:pt x="130" y="434"/>
                    <a:pt x="131" y="434"/>
                  </a:cubicBezTo>
                  <a:cubicBezTo>
                    <a:pt x="131" y="434"/>
                    <a:pt x="131" y="434"/>
                    <a:pt x="131" y="435"/>
                  </a:cubicBezTo>
                  <a:cubicBezTo>
                    <a:pt x="133" y="435"/>
                    <a:pt x="135" y="435"/>
                    <a:pt x="137" y="435"/>
                  </a:cubicBezTo>
                  <a:cubicBezTo>
                    <a:pt x="137" y="435"/>
                    <a:pt x="137" y="435"/>
                    <a:pt x="137" y="436"/>
                  </a:cubicBezTo>
                  <a:cubicBezTo>
                    <a:pt x="136" y="436"/>
                    <a:pt x="136" y="436"/>
                    <a:pt x="135" y="436"/>
                  </a:cubicBezTo>
                  <a:cubicBezTo>
                    <a:pt x="133" y="436"/>
                    <a:pt x="131" y="437"/>
                    <a:pt x="129" y="437"/>
                  </a:cubicBezTo>
                  <a:cubicBezTo>
                    <a:pt x="129" y="437"/>
                    <a:pt x="129" y="438"/>
                    <a:pt x="129" y="438"/>
                  </a:cubicBezTo>
                  <a:cubicBezTo>
                    <a:pt x="134" y="438"/>
                    <a:pt x="140" y="441"/>
                    <a:pt x="141" y="446"/>
                  </a:cubicBezTo>
                  <a:cubicBezTo>
                    <a:pt x="141" y="448"/>
                    <a:pt x="139" y="449"/>
                    <a:pt x="139" y="451"/>
                  </a:cubicBezTo>
                  <a:cubicBezTo>
                    <a:pt x="139" y="451"/>
                    <a:pt x="139" y="451"/>
                    <a:pt x="139" y="451"/>
                  </a:cubicBezTo>
                  <a:cubicBezTo>
                    <a:pt x="138" y="449"/>
                    <a:pt x="138" y="445"/>
                    <a:pt x="137" y="445"/>
                  </a:cubicBezTo>
                  <a:cubicBezTo>
                    <a:pt x="137" y="445"/>
                    <a:pt x="137" y="445"/>
                    <a:pt x="137" y="445"/>
                  </a:cubicBezTo>
                  <a:cubicBezTo>
                    <a:pt x="136" y="445"/>
                    <a:pt x="136" y="445"/>
                    <a:pt x="136" y="445"/>
                  </a:cubicBezTo>
                  <a:cubicBezTo>
                    <a:pt x="136" y="445"/>
                    <a:pt x="136" y="445"/>
                    <a:pt x="136" y="445"/>
                  </a:cubicBezTo>
                  <a:cubicBezTo>
                    <a:pt x="135" y="447"/>
                    <a:pt x="134" y="451"/>
                    <a:pt x="134" y="453"/>
                  </a:cubicBezTo>
                  <a:cubicBezTo>
                    <a:pt x="135" y="453"/>
                    <a:pt x="135" y="453"/>
                    <a:pt x="136" y="453"/>
                  </a:cubicBezTo>
                  <a:cubicBezTo>
                    <a:pt x="136" y="453"/>
                    <a:pt x="136" y="453"/>
                    <a:pt x="136" y="453"/>
                  </a:cubicBezTo>
                  <a:cubicBezTo>
                    <a:pt x="137" y="452"/>
                    <a:pt x="137" y="452"/>
                    <a:pt x="137" y="451"/>
                  </a:cubicBezTo>
                  <a:cubicBezTo>
                    <a:pt x="138" y="451"/>
                    <a:pt x="138" y="451"/>
                    <a:pt x="139" y="451"/>
                  </a:cubicBezTo>
                  <a:cubicBezTo>
                    <a:pt x="139" y="451"/>
                    <a:pt x="139" y="451"/>
                    <a:pt x="139" y="451"/>
                  </a:cubicBezTo>
                  <a:cubicBezTo>
                    <a:pt x="140" y="453"/>
                    <a:pt x="142" y="455"/>
                    <a:pt x="144" y="455"/>
                  </a:cubicBezTo>
                  <a:cubicBezTo>
                    <a:pt x="144" y="456"/>
                    <a:pt x="144" y="456"/>
                    <a:pt x="143" y="456"/>
                  </a:cubicBezTo>
                  <a:cubicBezTo>
                    <a:pt x="142" y="458"/>
                    <a:pt x="143" y="464"/>
                    <a:pt x="141" y="464"/>
                  </a:cubicBezTo>
                  <a:cubicBezTo>
                    <a:pt x="141" y="464"/>
                    <a:pt x="141" y="465"/>
                    <a:pt x="141" y="465"/>
                  </a:cubicBezTo>
                  <a:cubicBezTo>
                    <a:pt x="142" y="465"/>
                    <a:pt x="142" y="465"/>
                    <a:pt x="142" y="465"/>
                  </a:cubicBezTo>
                  <a:cubicBezTo>
                    <a:pt x="142" y="465"/>
                    <a:pt x="142" y="465"/>
                    <a:pt x="142" y="466"/>
                  </a:cubicBezTo>
                  <a:cubicBezTo>
                    <a:pt x="143" y="466"/>
                    <a:pt x="145" y="466"/>
                    <a:pt x="146" y="466"/>
                  </a:cubicBezTo>
                  <a:cubicBezTo>
                    <a:pt x="146" y="466"/>
                    <a:pt x="146" y="466"/>
                    <a:pt x="146" y="467"/>
                  </a:cubicBezTo>
                  <a:cubicBezTo>
                    <a:pt x="146" y="467"/>
                    <a:pt x="146" y="467"/>
                    <a:pt x="145" y="467"/>
                  </a:cubicBezTo>
                  <a:cubicBezTo>
                    <a:pt x="145" y="467"/>
                    <a:pt x="144" y="467"/>
                    <a:pt x="143" y="468"/>
                  </a:cubicBezTo>
                  <a:cubicBezTo>
                    <a:pt x="133" y="468"/>
                    <a:pt x="121" y="470"/>
                    <a:pt x="110" y="467"/>
                  </a:cubicBezTo>
                  <a:cubicBezTo>
                    <a:pt x="109" y="467"/>
                    <a:pt x="108" y="467"/>
                    <a:pt x="108" y="466"/>
                  </a:cubicBezTo>
                  <a:cubicBezTo>
                    <a:pt x="107" y="466"/>
                    <a:pt x="107" y="466"/>
                    <a:pt x="107" y="466"/>
                  </a:cubicBezTo>
                  <a:cubicBezTo>
                    <a:pt x="107" y="465"/>
                    <a:pt x="107" y="465"/>
                    <a:pt x="108" y="465"/>
                  </a:cubicBezTo>
                  <a:cubicBezTo>
                    <a:pt x="109" y="463"/>
                    <a:pt x="111" y="461"/>
                    <a:pt x="113" y="461"/>
                  </a:cubicBezTo>
                  <a:cubicBezTo>
                    <a:pt x="113" y="460"/>
                    <a:pt x="114" y="457"/>
                    <a:pt x="113" y="457"/>
                  </a:cubicBezTo>
                  <a:cubicBezTo>
                    <a:pt x="113" y="457"/>
                    <a:pt x="113" y="457"/>
                    <a:pt x="113" y="457"/>
                  </a:cubicBezTo>
                  <a:cubicBezTo>
                    <a:pt x="111" y="457"/>
                    <a:pt x="110" y="458"/>
                    <a:pt x="108" y="458"/>
                  </a:cubicBezTo>
                  <a:cubicBezTo>
                    <a:pt x="107" y="458"/>
                    <a:pt x="103" y="450"/>
                    <a:pt x="103" y="449"/>
                  </a:cubicBezTo>
                  <a:cubicBezTo>
                    <a:pt x="103" y="448"/>
                    <a:pt x="103" y="447"/>
                    <a:pt x="104" y="447"/>
                  </a:cubicBezTo>
                  <a:cubicBezTo>
                    <a:pt x="104" y="448"/>
                    <a:pt x="104" y="448"/>
                    <a:pt x="104" y="448"/>
                  </a:cubicBezTo>
                  <a:cubicBezTo>
                    <a:pt x="104" y="449"/>
                    <a:pt x="104" y="449"/>
                    <a:pt x="104" y="450"/>
                  </a:cubicBezTo>
                  <a:cubicBezTo>
                    <a:pt x="105" y="450"/>
                    <a:pt x="105" y="450"/>
                    <a:pt x="106" y="450"/>
                  </a:cubicBezTo>
                  <a:cubicBezTo>
                    <a:pt x="106" y="449"/>
                    <a:pt x="106" y="447"/>
                    <a:pt x="106" y="446"/>
                  </a:cubicBezTo>
                  <a:cubicBezTo>
                    <a:pt x="107" y="445"/>
                    <a:pt x="108" y="444"/>
                    <a:pt x="108" y="443"/>
                  </a:cubicBezTo>
                  <a:cubicBezTo>
                    <a:pt x="109" y="443"/>
                    <a:pt x="108" y="443"/>
                    <a:pt x="108" y="442"/>
                  </a:cubicBezTo>
                  <a:cubicBezTo>
                    <a:pt x="108" y="442"/>
                    <a:pt x="108" y="442"/>
                    <a:pt x="108" y="442"/>
                  </a:cubicBezTo>
                  <a:cubicBezTo>
                    <a:pt x="107" y="442"/>
                    <a:pt x="106" y="441"/>
                    <a:pt x="105" y="441"/>
                  </a:cubicBezTo>
                  <a:cubicBezTo>
                    <a:pt x="105" y="440"/>
                    <a:pt x="105" y="439"/>
                    <a:pt x="105" y="439"/>
                  </a:cubicBezTo>
                  <a:cubicBezTo>
                    <a:pt x="106" y="437"/>
                    <a:pt x="109" y="431"/>
                    <a:pt x="109" y="430"/>
                  </a:cubicBezTo>
                  <a:cubicBezTo>
                    <a:pt x="107" y="430"/>
                    <a:pt x="106" y="431"/>
                    <a:pt x="104" y="431"/>
                  </a:cubicBezTo>
                  <a:cubicBezTo>
                    <a:pt x="104" y="431"/>
                    <a:pt x="104" y="430"/>
                    <a:pt x="104" y="430"/>
                  </a:cubicBezTo>
                  <a:cubicBezTo>
                    <a:pt x="105" y="427"/>
                    <a:pt x="105" y="423"/>
                    <a:pt x="105" y="420"/>
                  </a:cubicBezTo>
                  <a:cubicBezTo>
                    <a:pt x="105" y="420"/>
                    <a:pt x="105" y="420"/>
                    <a:pt x="104" y="420"/>
                  </a:cubicBezTo>
                  <a:cubicBezTo>
                    <a:pt x="104" y="420"/>
                    <a:pt x="104" y="421"/>
                    <a:pt x="104" y="422"/>
                  </a:cubicBezTo>
                  <a:cubicBezTo>
                    <a:pt x="104" y="422"/>
                    <a:pt x="103" y="422"/>
                    <a:pt x="103" y="422"/>
                  </a:cubicBezTo>
                  <a:cubicBezTo>
                    <a:pt x="103" y="418"/>
                    <a:pt x="104" y="414"/>
                    <a:pt x="104" y="410"/>
                  </a:cubicBezTo>
                  <a:cubicBezTo>
                    <a:pt x="104" y="409"/>
                    <a:pt x="104" y="409"/>
                    <a:pt x="105" y="409"/>
                  </a:cubicBezTo>
                  <a:cubicBezTo>
                    <a:pt x="105" y="410"/>
                    <a:pt x="105" y="410"/>
                    <a:pt x="106" y="410"/>
                  </a:cubicBezTo>
                  <a:cubicBezTo>
                    <a:pt x="107" y="410"/>
                    <a:pt x="109" y="412"/>
                    <a:pt x="110" y="412"/>
                  </a:cubicBezTo>
                  <a:cubicBezTo>
                    <a:pt x="110" y="412"/>
                    <a:pt x="110" y="412"/>
                    <a:pt x="110" y="412"/>
                  </a:cubicBezTo>
                  <a:cubicBezTo>
                    <a:pt x="111" y="412"/>
                    <a:pt x="111" y="412"/>
                    <a:pt x="111" y="412"/>
                  </a:cubicBezTo>
                  <a:cubicBezTo>
                    <a:pt x="111" y="408"/>
                    <a:pt x="112" y="405"/>
                    <a:pt x="113" y="402"/>
                  </a:cubicBezTo>
                  <a:cubicBezTo>
                    <a:pt x="115" y="400"/>
                    <a:pt x="116" y="397"/>
                    <a:pt x="116" y="394"/>
                  </a:cubicBezTo>
                  <a:cubicBezTo>
                    <a:pt x="116" y="394"/>
                    <a:pt x="116" y="394"/>
                    <a:pt x="115" y="394"/>
                  </a:cubicBezTo>
                  <a:cubicBezTo>
                    <a:pt x="115" y="394"/>
                    <a:pt x="115" y="394"/>
                    <a:pt x="115" y="393"/>
                  </a:cubicBezTo>
                  <a:cubicBezTo>
                    <a:pt x="114" y="394"/>
                    <a:pt x="112" y="394"/>
                    <a:pt x="112" y="395"/>
                  </a:cubicBezTo>
                  <a:cubicBezTo>
                    <a:pt x="112" y="395"/>
                    <a:pt x="112" y="395"/>
                    <a:pt x="112" y="395"/>
                  </a:cubicBezTo>
                  <a:cubicBezTo>
                    <a:pt x="112" y="395"/>
                    <a:pt x="112" y="394"/>
                    <a:pt x="112" y="394"/>
                  </a:cubicBezTo>
                  <a:cubicBezTo>
                    <a:pt x="113" y="392"/>
                    <a:pt x="113" y="389"/>
                    <a:pt x="112" y="387"/>
                  </a:cubicBezTo>
                  <a:cubicBezTo>
                    <a:pt x="112" y="386"/>
                    <a:pt x="111" y="385"/>
                    <a:pt x="111" y="383"/>
                  </a:cubicBezTo>
                  <a:cubicBezTo>
                    <a:pt x="111" y="383"/>
                    <a:pt x="111" y="383"/>
                    <a:pt x="110" y="383"/>
                  </a:cubicBezTo>
                  <a:cubicBezTo>
                    <a:pt x="110" y="384"/>
                    <a:pt x="110" y="384"/>
                    <a:pt x="110" y="384"/>
                  </a:cubicBezTo>
                  <a:cubicBezTo>
                    <a:pt x="109" y="385"/>
                    <a:pt x="108" y="386"/>
                    <a:pt x="108" y="387"/>
                  </a:cubicBezTo>
                  <a:cubicBezTo>
                    <a:pt x="108" y="387"/>
                    <a:pt x="108" y="387"/>
                    <a:pt x="108" y="387"/>
                  </a:cubicBezTo>
                  <a:cubicBezTo>
                    <a:pt x="108" y="387"/>
                    <a:pt x="108" y="387"/>
                    <a:pt x="108" y="387"/>
                  </a:cubicBezTo>
                  <a:cubicBezTo>
                    <a:pt x="107" y="387"/>
                    <a:pt x="107" y="387"/>
                    <a:pt x="107" y="387"/>
                  </a:cubicBezTo>
                  <a:cubicBezTo>
                    <a:pt x="107" y="385"/>
                    <a:pt x="106" y="383"/>
                    <a:pt x="106" y="381"/>
                  </a:cubicBezTo>
                  <a:cubicBezTo>
                    <a:pt x="106" y="382"/>
                    <a:pt x="107" y="382"/>
                    <a:pt x="108" y="382"/>
                  </a:cubicBezTo>
                  <a:cubicBezTo>
                    <a:pt x="107" y="379"/>
                    <a:pt x="106" y="376"/>
                    <a:pt x="105" y="373"/>
                  </a:cubicBezTo>
                  <a:cubicBezTo>
                    <a:pt x="104" y="372"/>
                    <a:pt x="103" y="371"/>
                    <a:pt x="103" y="370"/>
                  </a:cubicBezTo>
                  <a:cubicBezTo>
                    <a:pt x="105" y="368"/>
                    <a:pt x="112" y="362"/>
                    <a:pt x="112" y="358"/>
                  </a:cubicBezTo>
                  <a:cubicBezTo>
                    <a:pt x="110" y="358"/>
                    <a:pt x="109" y="358"/>
                    <a:pt x="107" y="358"/>
                  </a:cubicBezTo>
                  <a:cubicBezTo>
                    <a:pt x="107" y="359"/>
                    <a:pt x="107" y="360"/>
                    <a:pt x="106" y="360"/>
                  </a:cubicBezTo>
                  <a:cubicBezTo>
                    <a:pt x="106" y="359"/>
                    <a:pt x="106" y="357"/>
                    <a:pt x="106" y="355"/>
                  </a:cubicBezTo>
                  <a:cubicBezTo>
                    <a:pt x="106" y="354"/>
                    <a:pt x="104" y="354"/>
                    <a:pt x="104" y="352"/>
                  </a:cubicBezTo>
                  <a:cubicBezTo>
                    <a:pt x="105" y="352"/>
                    <a:pt x="105" y="352"/>
                    <a:pt x="106" y="352"/>
                  </a:cubicBezTo>
                  <a:cubicBezTo>
                    <a:pt x="106" y="352"/>
                    <a:pt x="106" y="352"/>
                    <a:pt x="107" y="352"/>
                  </a:cubicBezTo>
                  <a:cubicBezTo>
                    <a:pt x="107" y="352"/>
                    <a:pt x="107" y="352"/>
                    <a:pt x="107" y="352"/>
                  </a:cubicBezTo>
                  <a:cubicBezTo>
                    <a:pt x="108" y="352"/>
                    <a:pt x="108" y="353"/>
                    <a:pt x="108" y="352"/>
                  </a:cubicBezTo>
                  <a:cubicBezTo>
                    <a:pt x="108" y="352"/>
                    <a:pt x="109" y="352"/>
                    <a:pt x="109" y="352"/>
                  </a:cubicBezTo>
                  <a:cubicBezTo>
                    <a:pt x="109" y="351"/>
                    <a:pt x="110" y="350"/>
                    <a:pt x="110" y="349"/>
                  </a:cubicBezTo>
                  <a:cubicBezTo>
                    <a:pt x="104" y="349"/>
                    <a:pt x="106" y="344"/>
                    <a:pt x="106" y="340"/>
                  </a:cubicBezTo>
                  <a:cubicBezTo>
                    <a:pt x="105" y="339"/>
                    <a:pt x="102" y="337"/>
                    <a:pt x="103" y="337"/>
                  </a:cubicBezTo>
                  <a:cubicBezTo>
                    <a:pt x="104" y="336"/>
                    <a:pt x="104" y="335"/>
                    <a:pt x="105" y="333"/>
                  </a:cubicBezTo>
                  <a:cubicBezTo>
                    <a:pt x="106" y="332"/>
                    <a:pt x="106" y="330"/>
                    <a:pt x="107" y="328"/>
                  </a:cubicBezTo>
                  <a:cubicBezTo>
                    <a:pt x="107" y="328"/>
                    <a:pt x="107" y="328"/>
                    <a:pt x="108" y="328"/>
                  </a:cubicBezTo>
                  <a:cubicBezTo>
                    <a:pt x="108" y="328"/>
                    <a:pt x="108" y="327"/>
                    <a:pt x="108" y="327"/>
                  </a:cubicBezTo>
                  <a:close/>
                  <a:moveTo>
                    <a:pt x="130" y="334"/>
                  </a:moveTo>
                  <a:cubicBezTo>
                    <a:pt x="131" y="334"/>
                    <a:pt x="132" y="334"/>
                    <a:pt x="133" y="334"/>
                  </a:cubicBezTo>
                  <a:cubicBezTo>
                    <a:pt x="133" y="335"/>
                    <a:pt x="133" y="335"/>
                    <a:pt x="133" y="336"/>
                  </a:cubicBezTo>
                  <a:cubicBezTo>
                    <a:pt x="132" y="336"/>
                    <a:pt x="132" y="336"/>
                    <a:pt x="132" y="336"/>
                  </a:cubicBezTo>
                  <a:cubicBezTo>
                    <a:pt x="132" y="336"/>
                    <a:pt x="132" y="336"/>
                    <a:pt x="132" y="336"/>
                  </a:cubicBezTo>
                  <a:cubicBezTo>
                    <a:pt x="131" y="336"/>
                    <a:pt x="131" y="336"/>
                    <a:pt x="130" y="336"/>
                  </a:cubicBezTo>
                  <a:cubicBezTo>
                    <a:pt x="130" y="336"/>
                    <a:pt x="130" y="335"/>
                    <a:pt x="130" y="334"/>
                  </a:cubicBezTo>
                  <a:close/>
                  <a:moveTo>
                    <a:pt x="102" y="341"/>
                  </a:moveTo>
                  <a:cubicBezTo>
                    <a:pt x="102" y="342"/>
                    <a:pt x="102" y="343"/>
                    <a:pt x="101" y="343"/>
                  </a:cubicBezTo>
                  <a:cubicBezTo>
                    <a:pt x="101" y="342"/>
                    <a:pt x="101" y="342"/>
                    <a:pt x="102" y="342"/>
                  </a:cubicBezTo>
                  <a:cubicBezTo>
                    <a:pt x="102" y="341"/>
                    <a:pt x="102" y="341"/>
                    <a:pt x="102" y="341"/>
                  </a:cubicBezTo>
                  <a:close/>
                  <a:moveTo>
                    <a:pt x="115" y="348"/>
                  </a:moveTo>
                  <a:cubicBezTo>
                    <a:pt x="115" y="349"/>
                    <a:pt x="115" y="348"/>
                    <a:pt x="114" y="348"/>
                  </a:cubicBezTo>
                  <a:cubicBezTo>
                    <a:pt x="114" y="349"/>
                    <a:pt x="114" y="349"/>
                    <a:pt x="114" y="349"/>
                  </a:cubicBezTo>
                  <a:cubicBezTo>
                    <a:pt x="115" y="349"/>
                    <a:pt x="116" y="350"/>
                    <a:pt x="117" y="350"/>
                  </a:cubicBezTo>
                  <a:cubicBezTo>
                    <a:pt x="116" y="349"/>
                    <a:pt x="116" y="348"/>
                    <a:pt x="115" y="348"/>
                  </a:cubicBezTo>
                  <a:close/>
                  <a:moveTo>
                    <a:pt x="102" y="348"/>
                  </a:moveTo>
                  <a:cubicBezTo>
                    <a:pt x="103" y="349"/>
                    <a:pt x="104" y="350"/>
                    <a:pt x="103" y="350"/>
                  </a:cubicBezTo>
                  <a:cubicBezTo>
                    <a:pt x="103" y="351"/>
                    <a:pt x="103" y="351"/>
                    <a:pt x="103" y="351"/>
                  </a:cubicBezTo>
                  <a:cubicBezTo>
                    <a:pt x="102" y="351"/>
                    <a:pt x="102" y="351"/>
                    <a:pt x="101" y="351"/>
                  </a:cubicBezTo>
                  <a:cubicBezTo>
                    <a:pt x="101" y="350"/>
                    <a:pt x="101" y="349"/>
                    <a:pt x="102" y="349"/>
                  </a:cubicBezTo>
                  <a:cubicBezTo>
                    <a:pt x="102" y="349"/>
                    <a:pt x="102" y="349"/>
                    <a:pt x="102" y="348"/>
                  </a:cubicBezTo>
                  <a:close/>
                  <a:moveTo>
                    <a:pt x="131" y="349"/>
                  </a:moveTo>
                  <a:cubicBezTo>
                    <a:pt x="131" y="350"/>
                    <a:pt x="132" y="352"/>
                    <a:pt x="133" y="352"/>
                  </a:cubicBezTo>
                  <a:cubicBezTo>
                    <a:pt x="133" y="352"/>
                    <a:pt x="133" y="352"/>
                    <a:pt x="133" y="352"/>
                  </a:cubicBezTo>
                  <a:cubicBezTo>
                    <a:pt x="134" y="352"/>
                    <a:pt x="135" y="352"/>
                    <a:pt x="135" y="351"/>
                  </a:cubicBezTo>
                  <a:cubicBezTo>
                    <a:pt x="135" y="351"/>
                    <a:pt x="135" y="351"/>
                    <a:pt x="135" y="351"/>
                  </a:cubicBezTo>
                  <a:cubicBezTo>
                    <a:pt x="135" y="351"/>
                    <a:pt x="135" y="351"/>
                    <a:pt x="135" y="350"/>
                  </a:cubicBezTo>
                  <a:cubicBezTo>
                    <a:pt x="134" y="350"/>
                    <a:pt x="133" y="350"/>
                    <a:pt x="131" y="349"/>
                  </a:cubicBezTo>
                  <a:close/>
                  <a:moveTo>
                    <a:pt x="125" y="352"/>
                  </a:moveTo>
                  <a:cubicBezTo>
                    <a:pt x="126" y="354"/>
                    <a:pt x="127" y="354"/>
                    <a:pt x="129" y="354"/>
                  </a:cubicBezTo>
                  <a:cubicBezTo>
                    <a:pt x="129" y="355"/>
                    <a:pt x="128" y="356"/>
                    <a:pt x="128" y="357"/>
                  </a:cubicBezTo>
                  <a:cubicBezTo>
                    <a:pt x="129" y="357"/>
                    <a:pt x="129" y="357"/>
                    <a:pt x="130" y="357"/>
                  </a:cubicBezTo>
                  <a:cubicBezTo>
                    <a:pt x="130" y="356"/>
                    <a:pt x="131" y="354"/>
                    <a:pt x="131" y="352"/>
                  </a:cubicBezTo>
                  <a:cubicBezTo>
                    <a:pt x="129" y="352"/>
                    <a:pt x="127" y="352"/>
                    <a:pt x="125" y="352"/>
                  </a:cubicBezTo>
                  <a:close/>
                  <a:moveTo>
                    <a:pt x="103" y="354"/>
                  </a:moveTo>
                  <a:cubicBezTo>
                    <a:pt x="104" y="356"/>
                    <a:pt x="101" y="358"/>
                    <a:pt x="100" y="358"/>
                  </a:cubicBezTo>
                  <a:cubicBezTo>
                    <a:pt x="100" y="358"/>
                    <a:pt x="100" y="358"/>
                    <a:pt x="100" y="357"/>
                  </a:cubicBezTo>
                  <a:cubicBezTo>
                    <a:pt x="100" y="357"/>
                    <a:pt x="100" y="357"/>
                    <a:pt x="100" y="357"/>
                  </a:cubicBezTo>
                  <a:cubicBezTo>
                    <a:pt x="101" y="356"/>
                    <a:pt x="102" y="355"/>
                    <a:pt x="103" y="354"/>
                  </a:cubicBezTo>
                  <a:close/>
                  <a:moveTo>
                    <a:pt x="120" y="356"/>
                  </a:moveTo>
                  <a:cubicBezTo>
                    <a:pt x="119" y="358"/>
                    <a:pt x="120" y="361"/>
                    <a:pt x="119" y="363"/>
                  </a:cubicBezTo>
                  <a:cubicBezTo>
                    <a:pt x="119" y="365"/>
                    <a:pt x="116" y="375"/>
                    <a:pt x="120" y="375"/>
                  </a:cubicBezTo>
                  <a:cubicBezTo>
                    <a:pt x="120" y="375"/>
                    <a:pt x="120" y="376"/>
                    <a:pt x="120" y="376"/>
                  </a:cubicBezTo>
                  <a:cubicBezTo>
                    <a:pt x="120" y="376"/>
                    <a:pt x="120" y="376"/>
                    <a:pt x="121" y="376"/>
                  </a:cubicBezTo>
                  <a:cubicBezTo>
                    <a:pt x="121" y="370"/>
                    <a:pt x="125" y="362"/>
                    <a:pt x="120" y="356"/>
                  </a:cubicBezTo>
                  <a:close/>
                  <a:moveTo>
                    <a:pt x="113" y="360"/>
                  </a:moveTo>
                  <a:cubicBezTo>
                    <a:pt x="113" y="362"/>
                    <a:pt x="112" y="364"/>
                    <a:pt x="112" y="366"/>
                  </a:cubicBezTo>
                  <a:cubicBezTo>
                    <a:pt x="112" y="366"/>
                    <a:pt x="112" y="366"/>
                    <a:pt x="112" y="366"/>
                  </a:cubicBezTo>
                  <a:cubicBezTo>
                    <a:pt x="112" y="366"/>
                    <a:pt x="112" y="366"/>
                    <a:pt x="112" y="367"/>
                  </a:cubicBezTo>
                  <a:cubicBezTo>
                    <a:pt x="113" y="367"/>
                    <a:pt x="114" y="367"/>
                    <a:pt x="114" y="367"/>
                  </a:cubicBezTo>
                  <a:cubicBezTo>
                    <a:pt x="115" y="364"/>
                    <a:pt x="115" y="362"/>
                    <a:pt x="113" y="360"/>
                  </a:cubicBezTo>
                  <a:close/>
                  <a:moveTo>
                    <a:pt x="98" y="367"/>
                  </a:moveTo>
                  <a:cubicBezTo>
                    <a:pt x="99" y="367"/>
                    <a:pt x="99" y="367"/>
                    <a:pt x="99" y="368"/>
                  </a:cubicBezTo>
                  <a:cubicBezTo>
                    <a:pt x="99" y="368"/>
                    <a:pt x="100" y="368"/>
                    <a:pt x="100" y="369"/>
                  </a:cubicBezTo>
                  <a:cubicBezTo>
                    <a:pt x="99" y="369"/>
                    <a:pt x="99" y="369"/>
                    <a:pt x="99" y="369"/>
                  </a:cubicBezTo>
                  <a:cubicBezTo>
                    <a:pt x="99" y="370"/>
                    <a:pt x="99" y="370"/>
                    <a:pt x="99" y="370"/>
                  </a:cubicBezTo>
                  <a:cubicBezTo>
                    <a:pt x="99" y="370"/>
                    <a:pt x="98" y="370"/>
                    <a:pt x="98" y="370"/>
                  </a:cubicBezTo>
                  <a:cubicBezTo>
                    <a:pt x="98" y="370"/>
                    <a:pt x="98" y="370"/>
                    <a:pt x="98" y="369"/>
                  </a:cubicBezTo>
                  <a:cubicBezTo>
                    <a:pt x="97" y="369"/>
                    <a:pt x="97" y="369"/>
                    <a:pt x="97" y="369"/>
                  </a:cubicBezTo>
                  <a:cubicBezTo>
                    <a:pt x="97" y="369"/>
                    <a:pt x="97" y="368"/>
                    <a:pt x="97" y="368"/>
                  </a:cubicBezTo>
                  <a:cubicBezTo>
                    <a:pt x="97" y="368"/>
                    <a:pt x="98" y="367"/>
                    <a:pt x="98" y="367"/>
                  </a:cubicBezTo>
                  <a:close/>
                  <a:moveTo>
                    <a:pt x="127" y="367"/>
                  </a:moveTo>
                  <a:cubicBezTo>
                    <a:pt x="115" y="382"/>
                    <a:pt x="133" y="378"/>
                    <a:pt x="133" y="386"/>
                  </a:cubicBezTo>
                  <a:cubicBezTo>
                    <a:pt x="133" y="386"/>
                    <a:pt x="133" y="386"/>
                    <a:pt x="133" y="386"/>
                  </a:cubicBezTo>
                  <a:cubicBezTo>
                    <a:pt x="133" y="385"/>
                    <a:pt x="133" y="385"/>
                    <a:pt x="134" y="385"/>
                  </a:cubicBezTo>
                  <a:cubicBezTo>
                    <a:pt x="134" y="383"/>
                    <a:pt x="134" y="381"/>
                    <a:pt x="135" y="379"/>
                  </a:cubicBezTo>
                  <a:cubicBezTo>
                    <a:pt x="134" y="379"/>
                    <a:pt x="134" y="379"/>
                    <a:pt x="134" y="379"/>
                  </a:cubicBezTo>
                  <a:cubicBezTo>
                    <a:pt x="134" y="379"/>
                    <a:pt x="134" y="379"/>
                    <a:pt x="134" y="379"/>
                  </a:cubicBezTo>
                  <a:cubicBezTo>
                    <a:pt x="133" y="379"/>
                    <a:pt x="133" y="379"/>
                    <a:pt x="133" y="379"/>
                  </a:cubicBezTo>
                  <a:cubicBezTo>
                    <a:pt x="132" y="380"/>
                    <a:pt x="132" y="380"/>
                    <a:pt x="132" y="381"/>
                  </a:cubicBezTo>
                  <a:cubicBezTo>
                    <a:pt x="132" y="381"/>
                    <a:pt x="131" y="381"/>
                    <a:pt x="131" y="381"/>
                  </a:cubicBezTo>
                  <a:cubicBezTo>
                    <a:pt x="131" y="380"/>
                    <a:pt x="126" y="374"/>
                    <a:pt x="125" y="374"/>
                  </a:cubicBezTo>
                  <a:cubicBezTo>
                    <a:pt x="125" y="372"/>
                    <a:pt x="127" y="369"/>
                    <a:pt x="129" y="369"/>
                  </a:cubicBezTo>
                  <a:cubicBezTo>
                    <a:pt x="129" y="368"/>
                    <a:pt x="129" y="368"/>
                    <a:pt x="128" y="368"/>
                  </a:cubicBezTo>
                  <a:cubicBezTo>
                    <a:pt x="127" y="368"/>
                    <a:pt x="127" y="367"/>
                    <a:pt x="127" y="367"/>
                  </a:cubicBezTo>
                  <a:close/>
                  <a:moveTo>
                    <a:pt x="139" y="373"/>
                  </a:moveTo>
                  <a:cubicBezTo>
                    <a:pt x="138" y="373"/>
                    <a:pt x="138" y="375"/>
                    <a:pt x="139" y="375"/>
                  </a:cubicBezTo>
                  <a:cubicBezTo>
                    <a:pt x="139" y="375"/>
                    <a:pt x="139" y="376"/>
                    <a:pt x="139" y="376"/>
                  </a:cubicBezTo>
                  <a:cubicBezTo>
                    <a:pt x="139" y="376"/>
                    <a:pt x="140" y="376"/>
                    <a:pt x="140" y="376"/>
                  </a:cubicBezTo>
                  <a:cubicBezTo>
                    <a:pt x="140" y="375"/>
                    <a:pt x="139" y="374"/>
                    <a:pt x="139" y="373"/>
                  </a:cubicBezTo>
                  <a:close/>
                  <a:moveTo>
                    <a:pt x="97" y="375"/>
                  </a:moveTo>
                  <a:cubicBezTo>
                    <a:pt x="97" y="375"/>
                    <a:pt x="98" y="375"/>
                    <a:pt x="98" y="375"/>
                  </a:cubicBezTo>
                  <a:cubicBezTo>
                    <a:pt x="98" y="375"/>
                    <a:pt x="98" y="375"/>
                    <a:pt x="98" y="375"/>
                  </a:cubicBezTo>
                  <a:cubicBezTo>
                    <a:pt x="99" y="375"/>
                    <a:pt x="99" y="375"/>
                    <a:pt x="99" y="376"/>
                  </a:cubicBezTo>
                  <a:cubicBezTo>
                    <a:pt x="99" y="376"/>
                    <a:pt x="98" y="376"/>
                    <a:pt x="98" y="376"/>
                  </a:cubicBezTo>
                  <a:cubicBezTo>
                    <a:pt x="98" y="376"/>
                    <a:pt x="98" y="376"/>
                    <a:pt x="98" y="377"/>
                  </a:cubicBezTo>
                  <a:cubicBezTo>
                    <a:pt x="97" y="377"/>
                    <a:pt x="97" y="377"/>
                    <a:pt x="96" y="377"/>
                  </a:cubicBezTo>
                  <a:cubicBezTo>
                    <a:pt x="96" y="376"/>
                    <a:pt x="96" y="376"/>
                    <a:pt x="96" y="375"/>
                  </a:cubicBezTo>
                  <a:cubicBezTo>
                    <a:pt x="97" y="375"/>
                    <a:pt x="97" y="375"/>
                    <a:pt x="97" y="375"/>
                  </a:cubicBezTo>
                  <a:cubicBezTo>
                    <a:pt x="97" y="375"/>
                    <a:pt x="97" y="375"/>
                    <a:pt x="97" y="375"/>
                  </a:cubicBezTo>
                  <a:close/>
                  <a:moveTo>
                    <a:pt x="135" y="375"/>
                  </a:moveTo>
                  <a:cubicBezTo>
                    <a:pt x="135" y="376"/>
                    <a:pt x="134" y="378"/>
                    <a:pt x="135" y="378"/>
                  </a:cubicBezTo>
                  <a:cubicBezTo>
                    <a:pt x="135" y="378"/>
                    <a:pt x="135" y="378"/>
                    <a:pt x="135" y="379"/>
                  </a:cubicBezTo>
                  <a:cubicBezTo>
                    <a:pt x="136" y="379"/>
                    <a:pt x="136" y="379"/>
                    <a:pt x="136" y="379"/>
                  </a:cubicBezTo>
                  <a:cubicBezTo>
                    <a:pt x="136" y="378"/>
                    <a:pt x="136" y="378"/>
                    <a:pt x="136" y="378"/>
                  </a:cubicBezTo>
                  <a:cubicBezTo>
                    <a:pt x="136" y="378"/>
                    <a:pt x="137" y="377"/>
                    <a:pt x="137" y="377"/>
                  </a:cubicBezTo>
                  <a:cubicBezTo>
                    <a:pt x="137" y="376"/>
                    <a:pt x="137" y="376"/>
                    <a:pt x="137" y="376"/>
                  </a:cubicBezTo>
                  <a:cubicBezTo>
                    <a:pt x="136" y="376"/>
                    <a:pt x="136" y="375"/>
                    <a:pt x="135" y="375"/>
                  </a:cubicBezTo>
                  <a:close/>
                  <a:moveTo>
                    <a:pt x="138" y="380"/>
                  </a:moveTo>
                  <a:cubicBezTo>
                    <a:pt x="137" y="381"/>
                    <a:pt x="137" y="382"/>
                    <a:pt x="137" y="384"/>
                  </a:cubicBezTo>
                  <a:cubicBezTo>
                    <a:pt x="137" y="384"/>
                    <a:pt x="138" y="384"/>
                    <a:pt x="139" y="384"/>
                  </a:cubicBezTo>
                  <a:cubicBezTo>
                    <a:pt x="139" y="384"/>
                    <a:pt x="139" y="384"/>
                    <a:pt x="139" y="383"/>
                  </a:cubicBezTo>
                  <a:cubicBezTo>
                    <a:pt x="139" y="383"/>
                    <a:pt x="139" y="383"/>
                    <a:pt x="139" y="383"/>
                  </a:cubicBezTo>
                  <a:cubicBezTo>
                    <a:pt x="139" y="382"/>
                    <a:pt x="138" y="381"/>
                    <a:pt x="138" y="380"/>
                  </a:cubicBezTo>
                  <a:close/>
                  <a:moveTo>
                    <a:pt x="126" y="383"/>
                  </a:moveTo>
                  <a:cubicBezTo>
                    <a:pt x="126" y="385"/>
                    <a:pt x="126" y="386"/>
                    <a:pt x="127" y="387"/>
                  </a:cubicBezTo>
                  <a:cubicBezTo>
                    <a:pt x="127" y="387"/>
                    <a:pt x="127" y="387"/>
                    <a:pt x="127" y="387"/>
                  </a:cubicBezTo>
                  <a:cubicBezTo>
                    <a:pt x="127" y="387"/>
                    <a:pt x="127" y="387"/>
                    <a:pt x="127" y="387"/>
                  </a:cubicBezTo>
                  <a:cubicBezTo>
                    <a:pt x="127" y="385"/>
                    <a:pt x="127" y="384"/>
                    <a:pt x="126" y="383"/>
                  </a:cubicBezTo>
                  <a:close/>
                  <a:moveTo>
                    <a:pt x="125" y="390"/>
                  </a:moveTo>
                  <a:cubicBezTo>
                    <a:pt x="125" y="391"/>
                    <a:pt x="119" y="399"/>
                    <a:pt x="122" y="399"/>
                  </a:cubicBezTo>
                  <a:cubicBezTo>
                    <a:pt x="123" y="400"/>
                    <a:pt x="127" y="404"/>
                    <a:pt x="129" y="404"/>
                  </a:cubicBezTo>
                  <a:cubicBezTo>
                    <a:pt x="128" y="402"/>
                    <a:pt x="128" y="400"/>
                    <a:pt x="127" y="398"/>
                  </a:cubicBezTo>
                  <a:cubicBezTo>
                    <a:pt x="126" y="395"/>
                    <a:pt x="127" y="392"/>
                    <a:pt x="125" y="390"/>
                  </a:cubicBezTo>
                  <a:close/>
                  <a:moveTo>
                    <a:pt x="143" y="395"/>
                  </a:moveTo>
                  <a:cubicBezTo>
                    <a:pt x="144" y="395"/>
                    <a:pt x="145" y="395"/>
                    <a:pt x="145" y="395"/>
                  </a:cubicBezTo>
                  <a:cubicBezTo>
                    <a:pt x="145" y="395"/>
                    <a:pt x="144" y="395"/>
                    <a:pt x="143" y="395"/>
                  </a:cubicBezTo>
                  <a:close/>
                  <a:moveTo>
                    <a:pt x="127" y="407"/>
                  </a:moveTo>
                  <a:cubicBezTo>
                    <a:pt x="127" y="407"/>
                    <a:pt x="127" y="407"/>
                    <a:pt x="127" y="408"/>
                  </a:cubicBezTo>
                  <a:cubicBezTo>
                    <a:pt x="127" y="408"/>
                    <a:pt x="126" y="407"/>
                    <a:pt x="126" y="408"/>
                  </a:cubicBezTo>
                  <a:cubicBezTo>
                    <a:pt x="125" y="409"/>
                    <a:pt x="125" y="409"/>
                    <a:pt x="126" y="409"/>
                  </a:cubicBezTo>
                  <a:cubicBezTo>
                    <a:pt x="126" y="410"/>
                    <a:pt x="126" y="410"/>
                    <a:pt x="127" y="410"/>
                  </a:cubicBezTo>
                  <a:cubicBezTo>
                    <a:pt x="127" y="411"/>
                    <a:pt x="127" y="411"/>
                    <a:pt x="127" y="411"/>
                  </a:cubicBezTo>
                  <a:cubicBezTo>
                    <a:pt x="127" y="411"/>
                    <a:pt x="127" y="411"/>
                    <a:pt x="127" y="412"/>
                  </a:cubicBezTo>
                  <a:cubicBezTo>
                    <a:pt x="126" y="412"/>
                    <a:pt x="117" y="418"/>
                    <a:pt x="121" y="418"/>
                  </a:cubicBezTo>
                  <a:cubicBezTo>
                    <a:pt x="121" y="419"/>
                    <a:pt x="121" y="419"/>
                    <a:pt x="121" y="419"/>
                  </a:cubicBezTo>
                  <a:cubicBezTo>
                    <a:pt x="121" y="419"/>
                    <a:pt x="122" y="419"/>
                    <a:pt x="123" y="419"/>
                  </a:cubicBezTo>
                  <a:cubicBezTo>
                    <a:pt x="123" y="418"/>
                    <a:pt x="123" y="417"/>
                    <a:pt x="125" y="417"/>
                  </a:cubicBezTo>
                  <a:cubicBezTo>
                    <a:pt x="125" y="417"/>
                    <a:pt x="125" y="418"/>
                    <a:pt x="125" y="418"/>
                  </a:cubicBezTo>
                  <a:cubicBezTo>
                    <a:pt x="125" y="418"/>
                    <a:pt x="125" y="420"/>
                    <a:pt x="127" y="420"/>
                  </a:cubicBezTo>
                  <a:cubicBezTo>
                    <a:pt x="127" y="420"/>
                    <a:pt x="127" y="419"/>
                    <a:pt x="127" y="419"/>
                  </a:cubicBezTo>
                  <a:cubicBezTo>
                    <a:pt x="129" y="416"/>
                    <a:pt x="132" y="410"/>
                    <a:pt x="127" y="407"/>
                  </a:cubicBezTo>
                  <a:close/>
                  <a:moveTo>
                    <a:pt x="116" y="411"/>
                  </a:moveTo>
                  <a:cubicBezTo>
                    <a:pt x="116" y="412"/>
                    <a:pt x="116" y="414"/>
                    <a:pt x="118" y="414"/>
                  </a:cubicBezTo>
                  <a:cubicBezTo>
                    <a:pt x="118" y="413"/>
                    <a:pt x="118" y="413"/>
                    <a:pt x="118" y="412"/>
                  </a:cubicBezTo>
                  <a:cubicBezTo>
                    <a:pt x="119" y="412"/>
                    <a:pt x="118" y="413"/>
                    <a:pt x="118" y="412"/>
                  </a:cubicBezTo>
                  <a:cubicBezTo>
                    <a:pt x="118" y="411"/>
                    <a:pt x="117" y="411"/>
                    <a:pt x="116" y="411"/>
                  </a:cubicBezTo>
                  <a:close/>
                  <a:moveTo>
                    <a:pt x="123" y="411"/>
                  </a:moveTo>
                  <a:cubicBezTo>
                    <a:pt x="123" y="411"/>
                    <a:pt x="123" y="411"/>
                    <a:pt x="123" y="412"/>
                  </a:cubicBezTo>
                  <a:cubicBezTo>
                    <a:pt x="122" y="412"/>
                    <a:pt x="122" y="411"/>
                    <a:pt x="122" y="412"/>
                  </a:cubicBezTo>
                  <a:cubicBezTo>
                    <a:pt x="123" y="412"/>
                    <a:pt x="123" y="412"/>
                    <a:pt x="124" y="412"/>
                  </a:cubicBezTo>
                  <a:cubicBezTo>
                    <a:pt x="124" y="412"/>
                    <a:pt x="124" y="411"/>
                    <a:pt x="124" y="411"/>
                  </a:cubicBezTo>
                  <a:cubicBezTo>
                    <a:pt x="123" y="411"/>
                    <a:pt x="123" y="411"/>
                    <a:pt x="123" y="411"/>
                  </a:cubicBezTo>
                  <a:close/>
                  <a:moveTo>
                    <a:pt x="140" y="415"/>
                  </a:moveTo>
                  <a:cubicBezTo>
                    <a:pt x="140" y="415"/>
                    <a:pt x="141" y="415"/>
                    <a:pt x="141" y="415"/>
                  </a:cubicBezTo>
                  <a:cubicBezTo>
                    <a:pt x="141" y="416"/>
                    <a:pt x="141" y="416"/>
                    <a:pt x="140" y="416"/>
                  </a:cubicBezTo>
                  <a:cubicBezTo>
                    <a:pt x="140" y="416"/>
                    <a:pt x="140" y="416"/>
                    <a:pt x="140" y="415"/>
                  </a:cubicBezTo>
                  <a:close/>
                  <a:moveTo>
                    <a:pt x="53" y="418"/>
                  </a:moveTo>
                  <a:cubicBezTo>
                    <a:pt x="53" y="418"/>
                    <a:pt x="53" y="418"/>
                    <a:pt x="53" y="418"/>
                  </a:cubicBezTo>
                  <a:cubicBezTo>
                    <a:pt x="53" y="418"/>
                    <a:pt x="53" y="418"/>
                    <a:pt x="53" y="418"/>
                  </a:cubicBezTo>
                  <a:close/>
                  <a:moveTo>
                    <a:pt x="187" y="418"/>
                  </a:moveTo>
                  <a:cubicBezTo>
                    <a:pt x="187" y="419"/>
                    <a:pt x="189" y="421"/>
                    <a:pt x="190" y="421"/>
                  </a:cubicBezTo>
                  <a:cubicBezTo>
                    <a:pt x="190" y="421"/>
                    <a:pt x="190" y="422"/>
                    <a:pt x="190" y="422"/>
                  </a:cubicBezTo>
                  <a:cubicBezTo>
                    <a:pt x="190" y="422"/>
                    <a:pt x="190" y="422"/>
                    <a:pt x="191" y="422"/>
                  </a:cubicBezTo>
                  <a:cubicBezTo>
                    <a:pt x="190" y="421"/>
                    <a:pt x="190" y="420"/>
                    <a:pt x="190" y="418"/>
                  </a:cubicBezTo>
                  <a:cubicBezTo>
                    <a:pt x="189" y="418"/>
                    <a:pt x="188" y="418"/>
                    <a:pt x="187" y="418"/>
                  </a:cubicBezTo>
                  <a:close/>
                  <a:moveTo>
                    <a:pt x="138" y="418"/>
                  </a:moveTo>
                  <a:cubicBezTo>
                    <a:pt x="138" y="418"/>
                    <a:pt x="139" y="418"/>
                    <a:pt x="139" y="418"/>
                  </a:cubicBezTo>
                  <a:cubicBezTo>
                    <a:pt x="139" y="419"/>
                    <a:pt x="139" y="420"/>
                    <a:pt x="138" y="420"/>
                  </a:cubicBezTo>
                  <a:cubicBezTo>
                    <a:pt x="138" y="419"/>
                    <a:pt x="138" y="419"/>
                    <a:pt x="138" y="418"/>
                  </a:cubicBezTo>
                  <a:close/>
                  <a:moveTo>
                    <a:pt x="54" y="420"/>
                  </a:moveTo>
                  <a:cubicBezTo>
                    <a:pt x="54" y="422"/>
                    <a:pt x="52" y="431"/>
                    <a:pt x="53" y="431"/>
                  </a:cubicBezTo>
                  <a:cubicBezTo>
                    <a:pt x="53" y="431"/>
                    <a:pt x="53" y="431"/>
                    <a:pt x="53" y="431"/>
                  </a:cubicBezTo>
                  <a:cubicBezTo>
                    <a:pt x="54" y="431"/>
                    <a:pt x="57" y="431"/>
                    <a:pt x="57" y="430"/>
                  </a:cubicBezTo>
                  <a:cubicBezTo>
                    <a:pt x="58" y="426"/>
                    <a:pt x="57" y="423"/>
                    <a:pt x="54" y="420"/>
                  </a:cubicBezTo>
                  <a:close/>
                  <a:moveTo>
                    <a:pt x="134" y="420"/>
                  </a:moveTo>
                  <a:cubicBezTo>
                    <a:pt x="134" y="420"/>
                    <a:pt x="135" y="420"/>
                    <a:pt x="135" y="420"/>
                  </a:cubicBezTo>
                  <a:cubicBezTo>
                    <a:pt x="135" y="421"/>
                    <a:pt x="135" y="422"/>
                    <a:pt x="134" y="422"/>
                  </a:cubicBezTo>
                  <a:cubicBezTo>
                    <a:pt x="134" y="421"/>
                    <a:pt x="134" y="421"/>
                    <a:pt x="134" y="420"/>
                  </a:cubicBezTo>
                  <a:close/>
                  <a:moveTo>
                    <a:pt x="98" y="421"/>
                  </a:moveTo>
                  <a:cubicBezTo>
                    <a:pt x="99" y="421"/>
                    <a:pt x="99" y="423"/>
                    <a:pt x="98" y="423"/>
                  </a:cubicBezTo>
                  <a:cubicBezTo>
                    <a:pt x="98" y="422"/>
                    <a:pt x="98" y="422"/>
                    <a:pt x="98" y="421"/>
                  </a:cubicBezTo>
                  <a:close/>
                  <a:moveTo>
                    <a:pt x="108" y="423"/>
                  </a:moveTo>
                  <a:cubicBezTo>
                    <a:pt x="108" y="425"/>
                    <a:pt x="109" y="427"/>
                    <a:pt x="109" y="429"/>
                  </a:cubicBezTo>
                  <a:cubicBezTo>
                    <a:pt x="110" y="429"/>
                    <a:pt x="111" y="429"/>
                    <a:pt x="112" y="429"/>
                  </a:cubicBezTo>
                  <a:cubicBezTo>
                    <a:pt x="112" y="429"/>
                    <a:pt x="112" y="429"/>
                    <a:pt x="112" y="429"/>
                  </a:cubicBezTo>
                  <a:cubicBezTo>
                    <a:pt x="112" y="429"/>
                    <a:pt x="112" y="429"/>
                    <a:pt x="112" y="429"/>
                  </a:cubicBezTo>
                  <a:cubicBezTo>
                    <a:pt x="112" y="427"/>
                    <a:pt x="113" y="424"/>
                    <a:pt x="112" y="424"/>
                  </a:cubicBezTo>
                  <a:cubicBezTo>
                    <a:pt x="112" y="424"/>
                    <a:pt x="112" y="423"/>
                    <a:pt x="112" y="423"/>
                  </a:cubicBezTo>
                  <a:cubicBezTo>
                    <a:pt x="110" y="423"/>
                    <a:pt x="109" y="423"/>
                    <a:pt x="108" y="423"/>
                  </a:cubicBezTo>
                  <a:close/>
                  <a:moveTo>
                    <a:pt x="138" y="425"/>
                  </a:moveTo>
                  <a:cubicBezTo>
                    <a:pt x="140" y="426"/>
                    <a:pt x="141" y="428"/>
                    <a:pt x="141" y="431"/>
                  </a:cubicBezTo>
                  <a:cubicBezTo>
                    <a:pt x="140" y="431"/>
                    <a:pt x="140" y="431"/>
                    <a:pt x="139" y="431"/>
                  </a:cubicBezTo>
                  <a:cubicBezTo>
                    <a:pt x="139" y="430"/>
                    <a:pt x="139" y="429"/>
                    <a:pt x="139" y="428"/>
                  </a:cubicBezTo>
                  <a:cubicBezTo>
                    <a:pt x="138" y="428"/>
                    <a:pt x="138" y="428"/>
                    <a:pt x="138" y="428"/>
                  </a:cubicBezTo>
                  <a:cubicBezTo>
                    <a:pt x="138" y="428"/>
                    <a:pt x="137" y="429"/>
                    <a:pt x="137" y="429"/>
                  </a:cubicBezTo>
                  <a:cubicBezTo>
                    <a:pt x="136" y="429"/>
                    <a:pt x="136" y="432"/>
                    <a:pt x="135" y="432"/>
                  </a:cubicBezTo>
                  <a:cubicBezTo>
                    <a:pt x="135" y="432"/>
                    <a:pt x="135" y="432"/>
                    <a:pt x="135" y="433"/>
                  </a:cubicBezTo>
                  <a:cubicBezTo>
                    <a:pt x="134" y="433"/>
                    <a:pt x="134" y="433"/>
                    <a:pt x="134" y="433"/>
                  </a:cubicBezTo>
                  <a:cubicBezTo>
                    <a:pt x="134" y="432"/>
                    <a:pt x="134" y="432"/>
                    <a:pt x="134" y="432"/>
                  </a:cubicBezTo>
                  <a:cubicBezTo>
                    <a:pt x="133" y="431"/>
                    <a:pt x="133" y="429"/>
                    <a:pt x="133" y="427"/>
                  </a:cubicBezTo>
                  <a:cubicBezTo>
                    <a:pt x="133" y="427"/>
                    <a:pt x="133" y="427"/>
                    <a:pt x="133" y="427"/>
                  </a:cubicBezTo>
                  <a:cubicBezTo>
                    <a:pt x="135" y="427"/>
                    <a:pt x="136" y="426"/>
                    <a:pt x="138" y="425"/>
                  </a:cubicBezTo>
                  <a:close/>
                  <a:moveTo>
                    <a:pt x="34" y="429"/>
                  </a:moveTo>
                  <a:cubicBezTo>
                    <a:pt x="34" y="432"/>
                    <a:pt x="33" y="439"/>
                    <a:pt x="30" y="439"/>
                  </a:cubicBezTo>
                  <a:cubicBezTo>
                    <a:pt x="31" y="439"/>
                    <a:pt x="31" y="439"/>
                    <a:pt x="31" y="440"/>
                  </a:cubicBezTo>
                  <a:cubicBezTo>
                    <a:pt x="33" y="441"/>
                    <a:pt x="35" y="445"/>
                    <a:pt x="37" y="445"/>
                  </a:cubicBezTo>
                  <a:cubicBezTo>
                    <a:pt x="37" y="444"/>
                    <a:pt x="37" y="444"/>
                    <a:pt x="37" y="444"/>
                  </a:cubicBezTo>
                  <a:cubicBezTo>
                    <a:pt x="37" y="444"/>
                    <a:pt x="38" y="444"/>
                    <a:pt x="38" y="444"/>
                  </a:cubicBezTo>
                  <a:cubicBezTo>
                    <a:pt x="38" y="437"/>
                    <a:pt x="40" y="433"/>
                    <a:pt x="34" y="429"/>
                  </a:cubicBezTo>
                  <a:close/>
                  <a:moveTo>
                    <a:pt x="125" y="429"/>
                  </a:moveTo>
                  <a:cubicBezTo>
                    <a:pt x="125" y="430"/>
                    <a:pt x="125" y="431"/>
                    <a:pt x="125" y="432"/>
                  </a:cubicBezTo>
                  <a:cubicBezTo>
                    <a:pt x="126" y="432"/>
                    <a:pt x="126" y="432"/>
                    <a:pt x="127" y="432"/>
                  </a:cubicBezTo>
                  <a:cubicBezTo>
                    <a:pt x="126" y="431"/>
                    <a:pt x="126" y="430"/>
                    <a:pt x="125" y="429"/>
                  </a:cubicBezTo>
                  <a:close/>
                  <a:moveTo>
                    <a:pt x="117" y="433"/>
                  </a:moveTo>
                  <a:cubicBezTo>
                    <a:pt x="117" y="434"/>
                    <a:pt x="115" y="440"/>
                    <a:pt x="113" y="440"/>
                  </a:cubicBezTo>
                  <a:cubicBezTo>
                    <a:pt x="113" y="440"/>
                    <a:pt x="113" y="441"/>
                    <a:pt x="113" y="441"/>
                  </a:cubicBezTo>
                  <a:cubicBezTo>
                    <a:pt x="113" y="441"/>
                    <a:pt x="114" y="441"/>
                    <a:pt x="114" y="441"/>
                  </a:cubicBezTo>
                  <a:cubicBezTo>
                    <a:pt x="114" y="442"/>
                    <a:pt x="114" y="442"/>
                    <a:pt x="114" y="442"/>
                  </a:cubicBezTo>
                  <a:cubicBezTo>
                    <a:pt x="114" y="442"/>
                    <a:pt x="114" y="442"/>
                    <a:pt x="114" y="442"/>
                  </a:cubicBezTo>
                  <a:cubicBezTo>
                    <a:pt x="114" y="442"/>
                    <a:pt x="114" y="442"/>
                    <a:pt x="114" y="441"/>
                  </a:cubicBezTo>
                  <a:cubicBezTo>
                    <a:pt x="117" y="439"/>
                    <a:pt x="120" y="435"/>
                    <a:pt x="117" y="433"/>
                  </a:cubicBezTo>
                  <a:close/>
                  <a:moveTo>
                    <a:pt x="189" y="433"/>
                  </a:moveTo>
                  <a:cubicBezTo>
                    <a:pt x="189" y="433"/>
                    <a:pt x="190" y="433"/>
                    <a:pt x="191" y="433"/>
                  </a:cubicBezTo>
                  <a:cubicBezTo>
                    <a:pt x="191" y="433"/>
                    <a:pt x="191" y="434"/>
                    <a:pt x="191" y="435"/>
                  </a:cubicBezTo>
                  <a:cubicBezTo>
                    <a:pt x="190" y="434"/>
                    <a:pt x="189" y="434"/>
                    <a:pt x="189" y="433"/>
                  </a:cubicBezTo>
                  <a:close/>
                  <a:moveTo>
                    <a:pt x="54" y="435"/>
                  </a:moveTo>
                  <a:cubicBezTo>
                    <a:pt x="54" y="435"/>
                    <a:pt x="55" y="435"/>
                    <a:pt x="55" y="435"/>
                  </a:cubicBezTo>
                  <a:cubicBezTo>
                    <a:pt x="55" y="436"/>
                    <a:pt x="55" y="437"/>
                    <a:pt x="54" y="437"/>
                  </a:cubicBezTo>
                  <a:cubicBezTo>
                    <a:pt x="54" y="436"/>
                    <a:pt x="54" y="436"/>
                    <a:pt x="54" y="435"/>
                  </a:cubicBezTo>
                  <a:close/>
                  <a:moveTo>
                    <a:pt x="97" y="439"/>
                  </a:moveTo>
                  <a:cubicBezTo>
                    <a:pt x="98" y="439"/>
                    <a:pt x="98" y="439"/>
                    <a:pt x="99" y="439"/>
                  </a:cubicBezTo>
                  <a:cubicBezTo>
                    <a:pt x="99" y="439"/>
                    <a:pt x="99" y="440"/>
                    <a:pt x="99" y="441"/>
                  </a:cubicBezTo>
                  <a:cubicBezTo>
                    <a:pt x="98" y="440"/>
                    <a:pt x="98" y="440"/>
                    <a:pt x="97" y="439"/>
                  </a:cubicBezTo>
                  <a:close/>
                  <a:moveTo>
                    <a:pt x="110" y="440"/>
                  </a:moveTo>
                  <a:cubicBezTo>
                    <a:pt x="110" y="441"/>
                    <a:pt x="111" y="443"/>
                    <a:pt x="112" y="443"/>
                  </a:cubicBezTo>
                  <a:cubicBezTo>
                    <a:pt x="112" y="443"/>
                    <a:pt x="112" y="443"/>
                    <a:pt x="112" y="443"/>
                  </a:cubicBezTo>
                  <a:cubicBezTo>
                    <a:pt x="112" y="442"/>
                    <a:pt x="111" y="441"/>
                    <a:pt x="110" y="440"/>
                  </a:cubicBezTo>
                  <a:close/>
                  <a:moveTo>
                    <a:pt x="100" y="441"/>
                  </a:moveTo>
                  <a:cubicBezTo>
                    <a:pt x="101" y="441"/>
                    <a:pt x="101" y="441"/>
                    <a:pt x="102" y="441"/>
                  </a:cubicBezTo>
                  <a:cubicBezTo>
                    <a:pt x="101" y="442"/>
                    <a:pt x="101" y="443"/>
                    <a:pt x="100" y="443"/>
                  </a:cubicBezTo>
                  <a:cubicBezTo>
                    <a:pt x="100" y="442"/>
                    <a:pt x="100" y="442"/>
                    <a:pt x="100" y="441"/>
                  </a:cubicBezTo>
                  <a:close/>
                  <a:moveTo>
                    <a:pt x="120" y="443"/>
                  </a:moveTo>
                  <a:cubicBezTo>
                    <a:pt x="118" y="446"/>
                    <a:pt x="118" y="449"/>
                    <a:pt x="118" y="453"/>
                  </a:cubicBezTo>
                  <a:cubicBezTo>
                    <a:pt x="119" y="453"/>
                    <a:pt x="120" y="453"/>
                    <a:pt x="121" y="453"/>
                  </a:cubicBezTo>
                  <a:cubicBezTo>
                    <a:pt x="120" y="451"/>
                    <a:pt x="120" y="449"/>
                    <a:pt x="120" y="448"/>
                  </a:cubicBezTo>
                  <a:cubicBezTo>
                    <a:pt x="121" y="447"/>
                    <a:pt x="121" y="446"/>
                    <a:pt x="121" y="445"/>
                  </a:cubicBezTo>
                  <a:cubicBezTo>
                    <a:pt x="121" y="444"/>
                    <a:pt x="122" y="444"/>
                    <a:pt x="121" y="444"/>
                  </a:cubicBezTo>
                  <a:cubicBezTo>
                    <a:pt x="121" y="444"/>
                    <a:pt x="120" y="444"/>
                    <a:pt x="120" y="443"/>
                  </a:cubicBezTo>
                  <a:close/>
                  <a:moveTo>
                    <a:pt x="191" y="445"/>
                  </a:moveTo>
                  <a:cubicBezTo>
                    <a:pt x="192" y="446"/>
                    <a:pt x="193" y="447"/>
                    <a:pt x="193" y="449"/>
                  </a:cubicBezTo>
                  <a:cubicBezTo>
                    <a:pt x="192" y="448"/>
                    <a:pt x="187" y="448"/>
                    <a:pt x="187" y="446"/>
                  </a:cubicBezTo>
                  <a:cubicBezTo>
                    <a:pt x="188" y="446"/>
                    <a:pt x="189" y="445"/>
                    <a:pt x="191" y="445"/>
                  </a:cubicBezTo>
                  <a:close/>
                  <a:moveTo>
                    <a:pt x="51" y="448"/>
                  </a:moveTo>
                  <a:cubicBezTo>
                    <a:pt x="52" y="448"/>
                    <a:pt x="53" y="449"/>
                    <a:pt x="53" y="449"/>
                  </a:cubicBezTo>
                  <a:cubicBezTo>
                    <a:pt x="53" y="449"/>
                    <a:pt x="53" y="450"/>
                    <a:pt x="53" y="450"/>
                  </a:cubicBezTo>
                  <a:cubicBezTo>
                    <a:pt x="53" y="450"/>
                    <a:pt x="53" y="450"/>
                    <a:pt x="53" y="450"/>
                  </a:cubicBezTo>
                  <a:cubicBezTo>
                    <a:pt x="53" y="450"/>
                    <a:pt x="53" y="451"/>
                    <a:pt x="53" y="451"/>
                  </a:cubicBezTo>
                  <a:cubicBezTo>
                    <a:pt x="52" y="451"/>
                    <a:pt x="52" y="451"/>
                    <a:pt x="51" y="451"/>
                  </a:cubicBezTo>
                  <a:cubicBezTo>
                    <a:pt x="51" y="451"/>
                    <a:pt x="51" y="450"/>
                    <a:pt x="51" y="450"/>
                  </a:cubicBezTo>
                  <a:cubicBezTo>
                    <a:pt x="51" y="450"/>
                    <a:pt x="50" y="449"/>
                    <a:pt x="50" y="449"/>
                  </a:cubicBezTo>
                  <a:cubicBezTo>
                    <a:pt x="51" y="449"/>
                    <a:pt x="51" y="448"/>
                    <a:pt x="51" y="448"/>
                  </a:cubicBezTo>
                  <a:close/>
                  <a:moveTo>
                    <a:pt x="108" y="448"/>
                  </a:moveTo>
                  <a:cubicBezTo>
                    <a:pt x="108" y="449"/>
                    <a:pt x="108" y="450"/>
                    <a:pt x="109" y="450"/>
                  </a:cubicBezTo>
                  <a:cubicBezTo>
                    <a:pt x="109" y="451"/>
                    <a:pt x="110" y="451"/>
                    <a:pt x="110" y="451"/>
                  </a:cubicBezTo>
                  <a:cubicBezTo>
                    <a:pt x="109" y="450"/>
                    <a:pt x="109" y="449"/>
                    <a:pt x="108" y="448"/>
                  </a:cubicBezTo>
                  <a:close/>
                  <a:moveTo>
                    <a:pt x="125" y="448"/>
                  </a:moveTo>
                  <a:cubicBezTo>
                    <a:pt x="125" y="449"/>
                    <a:pt x="125" y="449"/>
                    <a:pt x="125" y="449"/>
                  </a:cubicBezTo>
                  <a:cubicBezTo>
                    <a:pt x="125" y="449"/>
                    <a:pt x="126" y="449"/>
                    <a:pt x="126" y="448"/>
                  </a:cubicBezTo>
                  <a:cubicBezTo>
                    <a:pt x="125" y="448"/>
                    <a:pt x="125" y="448"/>
                    <a:pt x="125" y="448"/>
                  </a:cubicBezTo>
                  <a:close/>
                  <a:moveTo>
                    <a:pt x="96" y="450"/>
                  </a:moveTo>
                  <a:cubicBezTo>
                    <a:pt x="97" y="451"/>
                    <a:pt x="98" y="451"/>
                    <a:pt x="99" y="451"/>
                  </a:cubicBezTo>
                  <a:cubicBezTo>
                    <a:pt x="99" y="452"/>
                    <a:pt x="99" y="452"/>
                    <a:pt x="99" y="453"/>
                  </a:cubicBezTo>
                  <a:cubicBezTo>
                    <a:pt x="98" y="453"/>
                    <a:pt x="96" y="453"/>
                    <a:pt x="96" y="452"/>
                  </a:cubicBezTo>
                  <a:cubicBezTo>
                    <a:pt x="96" y="452"/>
                    <a:pt x="96" y="451"/>
                    <a:pt x="96" y="451"/>
                  </a:cubicBezTo>
                  <a:cubicBezTo>
                    <a:pt x="96" y="451"/>
                    <a:pt x="96" y="450"/>
                    <a:pt x="96" y="450"/>
                  </a:cubicBezTo>
                  <a:close/>
                  <a:moveTo>
                    <a:pt x="201" y="450"/>
                  </a:moveTo>
                  <a:cubicBezTo>
                    <a:pt x="202" y="451"/>
                    <a:pt x="203" y="452"/>
                    <a:pt x="201" y="452"/>
                  </a:cubicBezTo>
                  <a:cubicBezTo>
                    <a:pt x="201" y="451"/>
                    <a:pt x="201" y="451"/>
                    <a:pt x="201" y="450"/>
                  </a:cubicBezTo>
                  <a:close/>
                  <a:moveTo>
                    <a:pt x="131" y="451"/>
                  </a:moveTo>
                  <a:cubicBezTo>
                    <a:pt x="131" y="453"/>
                    <a:pt x="130" y="455"/>
                    <a:pt x="128" y="455"/>
                  </a:cubicBezTo>
                  <a:cubicBezTo>
                    <a:pt x="128" y="455"/>
                    <a:pt x="128" y="456"/>
                    <a:pt x="128" y="457"/>
                  </a:cubicBezTo>
                  <a:cubicBezTo>
                    <a:pt x="129" y="457"/>
                    <a:pt x="130" y="457"/>
                    <a:pt x="131" y="457"/>
                  </a:cubicBezTo>
                  <a:cubicBezTo>
                    <a:pt x="131" y="456"/>
                    <a:pt x="132" y="453"/>
                    <a:pt x="133" y="453"/>
                  </a:cubicBezTo>
                  <a:cubicBezTo>
                    <a:pt x="133" y="453"/>
                    <a:pt x="132" y="452"/>
                    <a:pt x="131" y="451"/>
                  </a:cubicBezTo>
                  <a:close/>
                  <a:moveTo>
                    <a:pt x="115" y="453"/>
                  </a:moveTo>
                  <a:cubicBezTo>
                    <a:pt x="115" y="454"/>
                    <a:pt x="114" y="456"/>
                    <a:pt x="116" y="456"/>
                  </a:cubicBezTo>
                  <a:cubicBezTo>
                    <a:pt x="116" y="455"/>
                    <a:pt x="116" y="454"/>
                    <a:pt x="116" y="453"/>
                  </a:cubicBezTo>
                  <a:cubicBezTo>
                    <a:pt x="116" y="453"/>
                    <a:pt x="115" y="453"/>
                    <a:pt x="115" y="453"/>
                  </a:cubicBezTo>
                  <a:close/>
                  <a:moveTo>
                    <a:pt x="184" y="453"/>
                  </a:moveTo>
                  <a:cubicBezTo>
                    <a:pt x="187" y="454"/>
                    <a:pt x="189" y="454"/>
                    <a:pt x="192" y="455"/>
                  </a:cubicBezTo>
                  <a:cubicBezTo>
                    <a:pt x="192" y="455"/>
                    <a:pt x="192" y="455"/>
                    <a:pt x="192" y="455"/>
                  </a:cubicBezTo>
                  <a:cubicBezTo>
                    <a:pt x="192" y="455"/>
                    <a:pt x="192" y="455"/>
                    <a:pt x="192" y="455"/>
                  </a:cubicBezTo>
                  <a:cubicBezTo>
                    <a:pt x="192" y="456"/>
                    <a:pt x="192" y="456"/>
                    <a:pt x="192" y="456"/>
                  </a:cubicBezTo>
                  <a:cubicBezTo>
                    <a:pt x="192" y="456"/>
                    <a:pt x="192" y="456"/>
                    <a:pt x="192" y="456"/>
                  </a:cubicBezTo>
                  <a:cubicBezTo>
                    <a:pt x="192" y="456"/>
                    <a:pt x="192" y="457"/>
                    <a:pt x="192" y="457"/>
                  </a:cubicBezTo>
                  <a:cubicBezTo>
                    <a:pt x="189" y="457"/>
                    <a:pt x="187" y="457"/>
                    <a:pt x="184" y="457"/>
                  </a:cubicBezTo>
                  <a:cubicBezTo>
                    <a:pt x="184" y="457"/>
                    <a:pt x="184" y="456"/>
                    <a:pt x="184" y="456"/>
                  </a:cubicBezTo>
                  <a:cubicBezTo>
                    <a:pt x="184" y="456"/>
                    <a:pt x="183" y="456"/>
                    <a:pt x="183" y="456"/>
                  </a:cubicBezTo>
                  <a:cubicBezTo>
                    <a:pt x="183" y="455"/>
                    <a:pt x="183" y="455"/>
                    <a:pt x="184" y="455"/>
                  </a:cubicBezTo>
                  <a:cubicBezTo>
                    <a:pt x="184" y="454"/>
                    <a:pt x="184" y="454"/>
                    <a:pt x="184" y="453"/>
                  </a:cubicBezTo>
                  <a:close/>
                  <a:moveTo>
                    <a:pt x="210" y="453"/>
                  </a:moveTo>
                  <a:cubicBezTo>
                    <a:pt x="212" y="454"/>
                    <a:pt x="213" y="455"/>
                    <a:pt x="215" y="455"/>
                  </a:cubicBezTo>
                  <a:cubicBezTo>
                    <a:pt x="214" y="455"/>
                    <a:pt x="214" y="455"/>
                    <a:pt x="214" y="456"/>
                  </a:cubicBezTo>
                  <a:cubicBezTo>
                    <a:pt x="214" y="457"/>
                    <a:pt x="213" y="458"/>
                    <a:pt x="213" y="459"/>
                  </a:cubicBezTo>
                  <a:cubicBezTo>
                    <a:pt x="210" y="459"/>
                    <a:pt x="208" y="459"/>
                    <a:pt x="205" y="459"/>
                  </a:cubicBezTo>
                  <a:cubicBezTo>
                    <a:pt x="205" y="459"/>
                    <a:pt x="203" y="457"/>
                    <a:pt x="203" y="458"/>
                  </a:cubicBezTo>
                  <a:cubicBezTo>
                    <a:pt x="204" y="458"/>
                    <a:pt x="204" y="458"/>
                    <a:pt x="205" y="458"/>
                  </a:cubicBezTo>
                  <a:cubicBezTo>
                    <a:pt x="205" y="458"/>
                    <a:pt x="205" y="458"/>
                    <a:pt x="205" y="457"/>
                  </a:cubicBezTo>
                  <a:cubicBezTo>
                    <a:pt x="205" y="457"/>
                    <a:pt x="209" y="456"/>
                    <a:pt x="209" y="457"/>
                  </a:cubicBezTo>
                  <a:cubicBezTo>
                    <a:pt x="209" y="457"/>
                    <a:pt x="209" y="457"/>
                    <a:pt x="209" y="457"/>
                  </a:cubicBezTo>
                  <a:cubicBezTo>
                    <a:pt x="209" y="456"/>
                    <a:pt x="209" y="456"/>
                    <a:pt x="209" y="455"/>
                  </a:cubicBezTo>
                  <a:cubicBezTo>
                    <a:pt x="209" y="455"/>
                    <a:pt x="210" y="454"/>
                    <a:pt x="210" y="453"/>
                  </a:cubicBezTo>
                  <a:close/>
                  <a:moveTo>
                    <a:pt x="103" y="455"/>
                  </a:moveTo>
                  <a:cubicBezTo>
                    <a:pt x="104" y="456"/>
                    <a:pt x="104" y="457"/>
                    <a:pt x="104" y="458"/>
                  </a:cubicBezTo>
                  <a:cubicBezTo>
                    <a:pt x="104" y="458"/>
                    <a:pt x="103" y="458"/>
                    <a:pt x="103" y="458"/>
                  </a:cubicBezTo>
                  <a:cubicBezTo>
                    <a:pt x="103" y="458"/>
                    <a:pt x="103" y="458"/>
                    <a:pt x="103" y="457"/>
                  </a:cubicBezTo>
                  <a:cubicBezTo>
                    <a:pt x="103" y="457"/>
                    <a:pt x="102" y="457"/>
                    <a:pt x="102" y="456"/>
                  </a:cubicBezTo>
                  <a:cubicBezTo>
                    <a:pt x="103" y="456"/>
                    <a:pt x="103" y="456"/>
                    <a:pt x="103" y="455"/>
                  </a:cubicBezTo>
                  <a:close/>
                  <a:moveTo>
                    <a:pt x="57" y="457"/>
                  </a:moveTo>
                  <a:cubicBezTo>
                    <a:pt x="58" y="457"/>
                    <a:pt x="58" y="457"/>
                    <a:pt x="59" y="457"/>
                  </a:cubicBezTo>
                  <a:cubicBezTo>
                    <a:pt x="58" y="458"/>
                    <a:pt x="58" y="458"/>
                    <a:pt x="57" y="458"/>
                  </a:cubicBezTo>
                  <a:cubicBezTo>
                    <a:pt x="57" y="458"/>
                    <a:pt x="57" y="457"/>
                    <a:pt x="57" y="457"/>
                  </a:cubicBezTo>
                  <a:close/>
                  <a:moveTo>
                    <a:pt x="162" y="457"/>
                  </a:moveTo>
                  <a:cubicBezTo>
                    <a:pt x="162" y="457"/>
                    <a:pt x="162" y="457"/>
                    <a:pt x="163" y="457"/>
                  </a:cubicBezTo>
                  <a:cubicBezTo>
                    <a:pt x="163" y="458"/>
                    <a:pt x="163" y="458"/>
                    <a:pt x="162" y="458"/>
                  </a:cubicBezTo>
                  <a:cubicBezTo>
                    <a:pt x="162" y="458"/>
                    <a:pt x="162" y="457"/>
                    <a:pt x="162" y="457"/>
                  </a:cubicBezTo>
                  <a:close/>
                  <a:moveTo>
                    <a:pt x="114" y="457"/>
                  </a:moveTo>
                  <a:cubicBezTo>
                    <a:pt x="114" y="458"/>
                    <a:pt x="114" y="458"/>
                    <a:pt x="114" y="459"/>
                  </a:cubicBezTo>
                  <a:cubicBezTo>
                    <a:pt x="115" y="458"/>
                    <a:pt x="116" y="458"/>
                    <a:pt x="116" y="457"/>
                  </a:cubicBezTo>
                  <a:cubicBezTo>
                    <a:pt x="115" y="457"/>
                    <a:pt x="115" y="457"/>
                    <a:pt x="114" y="457"/>
                  </a:cubicBezTo>
                  <a:close/>
                  <a:moveTo>
                    <a:pt x="215" y="457"/>
                  </a:moveTo>
                  <a:cubicBezTo>
                    <a:pt x="216" y="457"/>
                    <a:pt x="216" y="457"/>
                    <a:pt x="216" y="457"/>
                  </a:cubicBezTo>
                  <a:cubicBezTo>
                    <a:pt x="216" y="457"/>
                    <a:pt x="216" y="457"/>
                    <a:pt x="215" y="457"/>
                  </a:cubicBezTo>
                  <a:close/>
                  <a:moveTo>
                    <a:pt x="186" y="459"/>
                  </a:moveTo>
                  <a:cubicBezTo>
                    <a:pt x="189" y="459"/>
                    <a:pt x="195" y="460"/>
                    <a:pt x="195" y="464"/>
                  </a:cubicBezTo>
                  <a:cubicBezTo>
                    <a:pt x="193" y="463"/>
                    <a:pt x="192" y="463"/>
                    <a:pt x="190" y="462"/>
                  </a:cubicBezTo>
                  <a:cubicBezTo>
                    <a:pt x="188" y="463"/>
                    <a:pt x="187" y="463"/>
                    <a:pt x="185" y="463"/>
                  </a:cubicBezTo>
                  <a:cubicBezTo>
                    <a:pt x="185" y="463"/>
                    <a:pt x="185" y="462"/>
                    <a:pt x="185" y="462"/>
                  </a:cubicBezTo>
                  <a:cubicBezTo>
                    <a:pt x="185" y="462"/>
                    <a:pt x="185" y="462"/>
                    <a:pt x="184" y="462"/>
                  </a:cubicBezTo>
                  <a:cubicBezTo>
                    <a:pt x="184" y="461"/>
                    <a:pt x="184" y="461"/>
                    <a:pt x="185" y="461"/>
                  </a:cubicBezTo>
                  <a:cubicBezTo>
                    <a:pt x="185" y="460"/>
                    <a:pt x="186" y="460"/>
                    <a:pt x="186" y="459"/>
                  </a:cubicBezTo>
                  <a:close/>
                  <a:moveTo>
                    <a:pt x="105" y="461"/>
                  </a:moveTo>
                  <a:cubicBezTo>
                    <a:pt x="105" y="461"/>
                    <a:pt x="106" y="460"/>
                    <a:pt x="106" y="461"/>
                  </a:cubicBezTo>
                  <a:cubicBezTo>
                    <a:pt x="106" y="461"/>
                    <a:pt x="106" y="461"/>
                    <a:pt x="105" y="461"/>
                  </a:cubicBezTo>
                  <a:close/>
                  <a:moveTo>
                    <a:pt x="40" y="462"/>
                  </a:moveTo>
                  <a:cubicBezTo>
                    <a:pt x="40" y="462"/>
                    <a:pt x="39" y="464"/>
                    <a:pt x="39" y="463"/>
                  </a:cubicBezTo>
                  <a:cubicBezTo>
                    <a:pt x="39" y="462"/>
                    <a:pt x="40" y="462"/>
                    <a:pt x="40" y="462"/>
                  </a:cubicBezTo>
                  <a:close/>
                  <a:moveTo>
                    <a:pt x="148" y="462"/>
                  </a:moveTo>
                  <a:cubicBezTo>
                    <a:pt x="150" y="462"/>
                    <a:pt x="160" y="464"/>
                    <a:pt x="160" y="464"/>
                  </a:cubicBezTo>
                  <a:cubicBezTo>
                    <a:pt x="160" y="464"/>
                    <a:pt x="160" y="464"/>
                    <a:pt x="160" y="464"/>
                  </a:cubicBezTo>
                  <a:cubicBezTo>
                    <a:pt x="160" y="464"/>
                    <a:pt x="160" y="465"/>
                    <a:pt x="160" y="465"/>
                  </a:cubicBezTo>
                  <a:cubicBezTo>
                    <a:pt x="160" y="465"/>
                    <a:pt x="160" y="465"/>
                    <a:pt x="160" y="465"/>
                  </a:cubicBezTo>
                  <a:cubicBezTo>
                    <a:pt x="160" y="465"/>
                    <a:pt x="160" y="465"/>
                    <a:pt x="160" y="466"/>
                  </a:cubicBezTo>
                  <a:cubicBezTo>
                    <a:pt x="159" y="466"/>
                    <a:pt x="159" y="466"/>
                    <a:pt x="159" y="466"/>
                  </a:cubicBezTo>
                  <a:cubicBezTo>
                    <a:pt x="158" y="465"/>
                    <a:pt x="147" y="463"/>
                    <a:pt x="147" y="462"/>
                  </a:cubicBezTo>
                  <a:cubicBezTo>
                    <a:pt x="147" y="462"/>
                    <a:pt x="148" y="462"/>
                    <a:pt x="148" y="462"/>
                  </a:cubicBezTo>
                  <a:close/>
                  <a:moveTo>
                    <a:pt x="86" y="462"/>
                  </a:moveTo>
                  <a:cubicBezTo>
                    <a:pt x="87" y="463"/>
                    <a:pt x="87" y="463"/>
                    <a:pt x="87" y="464"/>
                  </a:cubicBezTo>
                  <a:cubicBezTo>
                    <a:pt x="87" y="464"/>
                    <a:pt x="85" y="463"/>
                    <a:pt x="86" y="463"/>
                  </a:cubicBezTo>
                  <a:cubicBezTo>
                    <a:pt x="86" y="463"/>
                    <a:pt x="86" y="462"/>
                    <a:pt x="86" y="462"/>
                  </a:cubicBezTo>
                  <a:close/>
                  <a:moveTo>
                    <a:pt x="207" y="463"/>
                  </a:moveTo>
                  <a:cubicBezTo>
                    <a:pt x="210" y="463"/>
                    <a:pt x="213" y="463"/>
                    <a:pt x="215" y="464"/>
                  </a:cubicBezTo>
                  <a:cubicBezTo>
                    <a:pt x="215" y="465"/>
                    <a:pt x="213" y="466"/>
                    <a:pt x="213" y="468"/>
                  </a:cubicBezTo>
                  <a:cubicBezTo>
                    <a:pt x="212" y="468"/>
                    <a:pt x="212" y="468"/>
                    <a:pt x="211" y="468"/>
                  </a:cubicBezTo>
                  <a:cubicBezTo>
                    <a:pt x="209" y="465"/>
                    <a:pt x="205" y="471"/>
                    <a:pt x="202" y="471"/>
                  </a:cubicBezTo>
                  <a:cubicBezTo>
                    <a:pt x="202" y="470"/>
                    <a:pt x="202" y="470"/>
                    <a:pt x="202" y="469"/>
                  </a:cubicBezTo>
                  <a:cubicBezTo>
                    <a:pt x="203" y="468"/>
                    <a:pt x="205" y="467"/>
                    <a:pt x="206" y="467"/>
                  </a:cubicBezTo>
                  <a:cubicBezTo>
                    <a:pt x="206" y="466"/>
                    <a:pt x="206" y="465"/>
                    <a:pt x="205" y="464"/>
                  </a:cubicBezTo>
                  <a:cubicBezTo>
                    <a:pt x="206" y="463"/>
                    <a:pt x="206" y="463"/>
                    <a:pt x="207" y="463"/>
                  </a:cubicBezTo>
                  <a:close/>
                  <a:moveTo>
                    <a:pt x="76" y="464"/>
                  </a:moveTo>
                  <a:cubicBezTo>
                    <a:pt x="77" y="464"/>
                    <a:pt x="78" y="464"/>
                    <a:pt x="79" y="464"/>
                  </a:cubicBezTo>
                  <a:cubicBezTo>
                    <a:pt x="79" y="464"/>
                    <a:pt x="79" y="465"/>
                    <a:pt x="79" y="465"/>
                  </a:cubicBezTo>
                  <a:cubicBezTo>
                    <a:pt x="79" y="465"/>
                    <a:pt x="78" y="465"/>
                    <a:pt x="78" y="465"/>
                  </a:cubicBezTo>
                  <a:cubicBezTo>
                    <a:pt x="77" y="465"/>
                    <a:pt x="77" y="465"/>
                    <a:pt x="76" y="466"/>
                  </a:cubicBezTo>
                  <a:cubicBezTo>
                    <a:pt x="76" y="466"/>
                    <a:pt x="75" y="466"/>
                    <a:pt x="75" y="466"/>
                  </a:cubicBezTo>
                  <a:cubicBezTo>
                    <a:pt x="75" y="466"/>
                    <a:pt x="74" y="466"/>
                    <a:pt x="74" y="465"/>
                  </a:cubicBezTo>
                  <a:cubicBezTo>
                    <a:pt x="75" y="465"/>
                    <a:pt x="75" y="465"/>
                    <a:pt x="75" y="464"/>
                  </a:cubicBezTo>
                  <a:cubicBezTo>
                    <a:pt x="75" y="464"/>
                    <a:pt x="76" y="464"/>
                    <a:pt x="76" y="464"/>
                  </a:cubicBezTo>
                  <a:close/>
                  <a:moveTo>
                    <a:pt x="27" y="464"/>
                  </a:moveTo>
                  <a:cubicBezTo>
                    <a:pt x="30" y="466"/>
                    <a:pt x="38" y="466"/>
                    <a:pt x="38" y="470"/>
                  </a:cubicBezTo>
                  <a:cubicBezTo>
                    <a:pt x="35" y="470"/>
                    <a:pt x="31" y="472"/>
                    <a:pt x="26" y="472"/>
                  </a:cubicBezTo>
                  <a:cubicBezTo>
                    <a:pt x="26" y="472"/>
                    <a:pt x="27" y="470"/>
                    <a:pt x="26" y="470"/>
                  </a:cubicBezTo>
                  <a:cubicBezTo>
                    <a:pt x="25" y="469"/>
                    <a:pt x="24" y="469"/>
                    <a:pt x="24" y="468"/>
                  </a:cubicBezTo>
                  <a:cubicBezTo>
                    <a:pt x="25" y="466"/>
                    <a:pt x="26" y="465"/>
                    <a:pt x="27" y="464"/>
                  </a:cubicBezTo>
                  <a:close/>
                  <a:moveTo>
                    <a:pt x="97" y="466"/>
                  </a:moveTo>
                  <a:cubicBezTo>
                    <a:pt x="98" y="466"/>
                    <a:pt x="98" y="466"/>
                    <a:pt x="99" y="466"/>
                  </a:cubicBezTo>
                  <a:cubicBezTo>
                    <a:pt x="99" y="467"/>
                    <a:pt x="99" y="467"/>
                    <a:pt x="99" y="468"/>
                  </a:cubicBezTo>
                  <a:cubicBezTo>
                    <a:pt x="98" y="467"/>
                    <a:pt x="98" y="467"/>
                    <a:pt x="97" y="466"/>
                  </a:cubicBezTo>
                  <a:close/>
                  <a:moveTo>
                    <a:pt x="101" y="466"/>
                  </a:moveTo>
                  <a:cubicBezTo>
                    <a:pt x="102" y="466"/>
                    <a:pt x="104" y="466"/>
                    <a:pt x="104" y="467"/>
                  </a:cubicBezTo>
                  <a:cubicBezTo>
                    <a:pt x="103" y="467"/>
                    <a:pt x="103" y="467"/>
                    <a:pt x="103" y="467"/>
                  </a:cubicBezTo>
                  <a:cubicBezTo>
                    <a:pt x="103" y="467"/>
                    <a:pt x="103" y="468"/>
                    <a:pt x="103" y="468"/>
                  </a:cubicBezTo>
                  <a:cubicBezTo>
                    <a:pt x="102" y="468"/>
                    <a:pt x="101" y="467"/>
                    <a:pt x="101" y="466"/>
                  </a:cubicBezTo>
                  <a:close/>
                  <a:moveTo>
                    <a:pt x="106" y="466"/>
                  </a:moveTo>
                  <a:cubicBezTo>
                    <a:pt x="106" y="466"/>
                    <a:pt x="107" y="466"/>
                    <a:pt x="107" y="466"/>
                  </a:cubicBezTo>
                  <a:cubicBezTo>
                    <a:pt x="107" y="466"/>
                    <a:pt x="107" y="467"/>
                    <a:pt x="106" y="467"/>
                  </a:cubicBezTo>
                  <a:cubicBezTo>
                    <a:pt x="106" y="466"/>
                    <a:pt x="106" y="466"/>
                    <a:pt x="106" y="466"/>
                  </a:cubicBezTo>
                  <a:close/>
                  <a:moveTo>
                    <a:pt x="81" y="466"/>
                  </a:moveTo>
                  <a:cubicBezTo>
                    <a:pt x="82" y="466"/>
                    <a:pt x="84" y="466"/>
                    <a:pt x="84" y="468"/>
                  </a:cubicBezTo>
                  <a:cubicBezTo>
                    <a:pt x="83" y="467"/>
                    <a:pt x="82" y="467"/>
                    <a:pt x="81" y="467"/>
                  </a:cubicBezTo>
                  <a:cubicBezTo>
                    <a:pt x="81" y="467"/>
                    <a:pt x="81" y="466"/>
                    <a:pt x="81" y="466"/>
                  </a:cubicBezTo>
                  <a:close/>
                  <a:moveTo>
                    <a:pt x="86" y="466"/>
                  </a:moveTo>
                  <a:cubicBezTo>
                    <a:pt x="86" y="466"/>
                    <a:pt x="87" y="466"/>
                    <a:pt x="87" y="466"/>
                  </a:cubicBezTo>
                  <a:cubicBezTo>
                    <a:pt x="87" y="466"/>
                    <a:pt x="86" y="466"/>
                    <a:pt x="86" y="466"/>
                  </a:cubicBezTo>
                  <a:close/>
                  <a:moveTo>
                    <a:pt x="191" y="466"/>
                  </a:moveTo>
                  <a:cubicBezTo>
                    <a:pt x="191" y="466"/>
                    <a:pt x="191" y="466"/>
                    <a:pt x="191" y="466"/>
                  </a:cubicBezTo>
                  <a:cubicBezTo>
                    <a:pt x="191" y="466"/>
                    <a:pt x="191" y="466"/>
                    <a:pt x="191" y="466"/>
                  </a:cubicBezTo>
                  <a:close/>
                  <a:moveTo>
                    <a:pt x="192" y="468"/>
                  </a:moveTo>
                  <a:cubicBezTo>
                    <a:pt x="194" y="468"/>
                    <a:pt x="195" y="469"/>
                    <a:pt x="195" y="470"/>
                  </a:cubicBezTo>
                  <a:cubicBezTo>
                    <a:pt x="194" y="470"/>
                    <a:pt x="194" y="471"/>
                    <a:pt x="194" y="470"/>
                  </a:cubicBezTo>
                  <a:cubicBezTo>
                    <a:pt x="194" y="470"/>
                    <a:pt x="193" y="470"/>
                    <a:pt x="193" y="470"/>
                  </a:cubicBezTo>
                  <a:cubicBezTo>
                    <a:pt x="193" y="469"/>
                    <a:pt x="193" y="468"/>
                    <a:pt x="192" y="468"/>
                  </a:cubicBezTo>
                  <a:close/>
                  <a:moveTo>
                    <a:pt x="30" y="469"/>
                  </a:moveTo>
                  <a:cubicBezTo>
                    <a:pt x="31" y="470"/>
                    <a:pt x="32" y="470"/>
                    <a:pt x="33" y="470"/>
                  </a:cubicBezTo>
                  <a:cubicBezTo>
                    <a:pt x="32" y="470"/>
                    <a:pt x="31" y="469"/>
                    <a:pt x="30" y="469"/>
                  </a:cubicBezTo>
                  <a:close/>
                  <a:moveTo>
                    <a:pt x="123" y="470"/>
                  </a:moveTo>
                  <a:cubicBezTo>
                    <a:pt x="128" y="471"/>
                    <a:pt x="138" y="471"/>
                    <a:pt x="143" y="471"/>
                  </a:cubicBezTo>
                  <a:cubicBezTo>
                    <a:pt x="143" y="471"/>
                    <a:pt x="143" y="471"/>
                    <a:pt x="143" y="472"/>
                  </a:cubicBezTo>
                  <a:cubicBezTo>
                    <a:pt x="143" y="472"/>
                    <a:pt x="142" y="472"/>
                    <a:pt x="142" y="472"/>
                  </a:cubicBezTo>
                  <a:cubicBezTo>
                    <a:pt x="142" y="472"/>
                    <a:pt x="142" y="472"/>
                    <a:pt x="142" y="472"/>
                  </a:cubicBezTo>
                  <a:cubicBezTo>
                    <a:pt x="135" y="474"/>
                    <a:pt x="125" y="472"/>
                    <a:pt x="117" y="472"/>
                  </a:cubicBezTo>
                  <a:cubicBezTo>
                    <a:pt x="116" y="472"/>
                    <a:pt x="116" y="473"/>
                    <a:pt x="116" y="472"/>
                  </a:cubicBezTo>
                  <a:cubicBezTo>
                    <a:pt x="116" y="472"/>
                    <a:pt x="116" y="472"/>
                    <a:pt x="116" y="472"/>
                  </a:cubicBezTo>
                  <a:cubicBezTo>
                    <a:pt x="116" y="471"/>
                    <a:pt x="116" y="471"/>
                    <a:pt x="116" y="471"/>
                  </a:cubicBezTo>
                  <a:cubicBezTo>
                    <a:pt x="117" y="471"/>
                    <a:pt x="116" y="471"/>
                    <a:pt x="116" y="470"/>
                  </a:cubicBezTo>
                  <a:cubicBezTo>
                    <a:pt x="118" y="470"/>
                    <a:pt x="122" y="471"/>
                    <a:pt x="122" y="470"/>
                  </a:cubicBezTo>
                  <a:cubicBezTo>
                    <a:pt x="122" y="470"/>
                    <a:pt x="123" y="470"/>
                    <a:pt x="123" y="470"/>
                  </a:cubicBezTo>
                  <a:close/>
                  <a:moveTo>
                    <a:pt x="188" y="470"/>
                  </a:moveTo>
                  <a:cubicBezTo>
                    <a:pt x="189" y="470"/>
                    <a:pt x="191" y="472"/>
                    <a:pt x="192" y="472"/>
                  </a:cubicBezTo>
                  <a:cubicBezTo>
                    <a:pt x="192" y="472"/>
                    <a:pt x="192" y="472"/>
                    <a:pt x="192" y="472"/>
                  </a:cubicBezTo>
                  <a:cubicBezTo>
                    <a:pt x="191" y="472"/>
                    <a:pt x="186" y="473"/>
                    <a:pt x="186" y="472"/>
                  </a:cubicBezTo>
                  <a:cubicBezTo>
                    <a:pt x="186" y="472"/>
                    <a:pt x="185" y="472"/>
                    <a:pt x="185" y="472"/>
                  </a:cubicBezTo>
                  <a:cubicBezTo>
                    <a:pt x="185" y="471"/>
                    <a:pt x="185" y="471"/>
                    <a:pt x="186" y="471"/>
                  </a:cubicBezTo>
                  <a:cubicBezTo>
                    <a:pt x="187" y="471"/>
                    <a:pt x="187" y="470"/>
                    <a:pt x="188" y="470"/>
                  </a:cubicBezTo>
                  <a:close/>
                  <a:moveTo>
                    <a:pt x="107" y="470"/>
                  </a:moveTo>
                  <a:cubicBezTo>
                    <a:pt x="108" y="470"/>
                    <a:pt x="113" y="470"/>
                    <a:pt x="113" y="471"/>
                  </a:cubicBezTo>
                  <a:cubicBezTo>
                    <a:pt x="113" y="471"/>
                    <a:pt x="114" y="471"/>
                    <a:pt x="114" y="471"/>
                  </a:cubicBezTo>
                  <a:cubicBezTo>
                    <a:pt x="114" y="471"/>
                    <a:pt x="114" y="472"/>
                    <a:pt x="114" y="472"/>
                  </a:cubicBezTo>
                  <a:cubicBezTo>
                    <a:pt x="111" y="473"/>
                    <a:pt x="109" y="473"/>
                    <a:pt x="106" y="473"/>
                  </a:cubicBezTo>
                  <a:cubicBezTo>
                    <a:pt x="106" y="472"/>
                    <a:pt x="106" y="472"/>
                    <a:pt x="106" y="471"/>
                  </a:cubicBezTo>
                  <a:cubicBezTo>
                    <a:pt x="107" y="471"/>
                    <a:pt x="107" y="471"/>
                    <a:pt x="107" y="470"/>
                  </a:cubicBezTo>
                  <a:close/>
                  <a:moveTo>
                    <a:pt x="155" y="470"/>
                  </a:moveTo>
                  <a:cubicBezTo>
                    <a:pt x="156" y="470"/>
                    <a:pt x="162" y="471"/>
                    <a:pt x="162" y="471"/>
                  </a:cubicBezTo>
                  <a:cubicBezTo>
                    <a:pt x="162" y="471"/>
                    <a:pt x="163" y="471"/>
                    <a:pt x="163" y="471"/>
                  </a:cubicBezTo>
                  <a:cubicBezTo>
                    <a:pt x="163" y="471"/>
                    <a:pt x="163" y="471"/>
                    <a:pt x="163" y="470"/>
                  </a:cubicBezTo>
                  <a:cubicBezTo>
                    <a:pt x="164" y="470"/>
                    <a:pt x="164" y="470"/>
                    <a:pt x="165" y="470"/>
                  </a:cubicBezTo>
                  <a:cubicBezTo>
                    <a:pt x="165" y="471"/>
                    <a:pt x="165" y="471"/>
                    <a:pt x="165" y="471"/>
                  </a:cubicBezTo>
                  <a:cubicBezTo>
                    <a:pt x="165" y="471"/>
                    <a:pt x="165" y="471"/>
                    <a:pt x="166" y="471"/>
                  </a:cubicBezTo>
                  <a:cubicBezTo>
                    <a:pt x="166" y="471"/>
                    <a:pt x="166" y="472"/>
                    <a:pt x="166" y="472"/>
                  </a:cubicBezTo>
                  <a:cubicBezTo>
                    <a:pt x="165" y="472"/>
                    <a:pt x="165" y="472"/>
                    <a:pt x="165" y="472"/>
                  </a:cubicBezTo>
                  <a:cubicBezTo>
                    <a:pt x="165" y="473"/>
                    <a:pt x="165" y="473"/>
                    <a:pt x="165" y="473"/>
                  </a:cubicBezTo>
                  <a:cubicBezTo>
                    <a:pt x="161" y="473"/>
                    <a:pt x="156" y="473"/>
                    <a:pt x="152" y="473"/>
                  </a:cubicBezTo>
                  <a:cubicBezTo>
                    <a:pt x="152" y="473"/>
                    <a:pt x="152" y="473"/>
                    <a:pt x="152" y="472"/>
                  </a:cubicBezTo>
                  <a:cubicBezTo>
                    <a:pt x="152" y="472"/>
                    <a:pt x="152" y="472"/>
                    <a:pt x="151" y="472"/>
                  </a:cubicBezTo>
                  <a:cubicBezTo>
                    <a:pt x="151" y="472"/>
                    <a:pt x="151" y="472"/>
                    <a:pt x="151" y="472"/>
                  </a:cubicBezTo>
                  <a:cubicBezTo>
                    <a:pt x="152" y="471"/>
                    <a:pt x="153" y="471"/>
                    <a:pt x="153" y="471"/>
                  </a:cubicBezTo>
                  <a:cubicBezTo>
                    <a:pt x="153" y="471"/>
                    <a:pt x="153" y="471"/>
                    <a:pt x="153" y="472"/>
                  </a:cubicBezTo>
                  <a:cubicBezTo>
                    <a:pt x="154" y="472"/>
                    <a:pt x="154" y="472"/>
                    <a:pt x="154" y="472"/>
                  </a:cubicBezTo>
                  <a:cubicBezTo>
                    <a:pt x="154" y="471"/>
                    <a:pt x="154" y="471"/>
                    <a:pt x="154" y="471"/>
                  </a:cubicBezTo>
                  <a:cubicBezTo>
                    <a:pt x="154" y="471"/>
                    <a:pt x="155" y="471"/>
                    <a:pt x="155" y="471"/>
                  </a:cubicBezTo>
                  <a:cubicBezTo>
                    <a:pt x="155" y="471"/>
                    <a:pt x="155" y="471"/>
                    <a:pt x="155" y="470"/>
                  </a:cubicBezTo>
                  <a:close/>
                  <a:moveTo>
                    <a:pt x="173" y="470"/>
                  </a:moveTo>
                  <a:cubicBezTo>
                    <a:pt x="174" y="471"/>
                    <a:pt x="174" y="471"/>
                    <a:pt x="175" y="471"/>
                  </a:cubicBezTo>
                  <a:cubicBezTo>
                    <a:pt x="175" y="471"/>
                    <a:pt x="175" y="472"/>
                    <a:pt x="175" y="472"/>
                  </a:cubicBezTo>
                  <a:cubicBezTo>
                    <a:pt x="175" y="472"/>
                    <a:pt x="175" y="472"/>
                    <a:pt x="174" y="472"/>
                  </a:cubicBezTo>
                  <a:cubicBezTo>
                    <a:pt x="174" y="473"/>
                    <a:pt x="174" y="473"/>
                    <a:pt x="174" y="473"/>
                  </a:cubicBezTo>
                  <a:cubicBezTo>
                    <a:pt x="174" y="473"/>
                    <a:pt x="173" y="473"/>
                    <a:pt x="173" y="473"/>
                  </a:cubicBezTo>
                  <a:cubicBezTo>
                    <a:pt x="173" y="473"/>
                    <a:pt x="173" y="473"/>
                    <a:pt x="173" y="472"/>
                  </a:cubicBezTo>
                  <a:cubicBezTo>
                    <a:pt x="173" y="472"/>
                    <a:pt x="172" y="472"/>
                    <a:pt x="172" y="471"/>
                  </a:cubicBezTo>
                  <a:cubicBezTo>
                    <a:pt x="173" y="471"/>
                    <a:pt x="173" y="471"/>
                    <a:pt x="173" y="470"/>
                  </a:cubicBezTo>
                  <a:close/>
                  <a:moveTo>
                    <a:pt x="80" y="471"/>
                  </a:moveTo>
                  <a:cubicBezTo>
                    <a:pt x="81" y="471"/>
                    <a:pt x="81" y="471"/>
                    <a:pt x="82" y="471"/>
                  </a:cubicBezTo>
                  <a:cubicBezTo>
                    <a:pt x="81" y="472"/>
                    <a:pt x="81" y="472"/>
                    <a:pt x="80" y="472"/>
                  </a:cubicBezTo>
                  <a:cubicBezTo>
                    <a:pt x="80" y="472"/>
                    <a:pt x="80" y="471"/>
                    <a:pt x="80" y="471"/>
                  </a:cubicBezTo>
                  <a:close/>
                  <a:moveTo>
                    <a:pt x="94" y="471"/>
                  </a:moveTo>
                  <a:cubicBezTo>
                    <a:pt x="94" y="471"/>
                    <a:pt x="95" y="471"/>
                    <a:pt x="96" y="471"/>
                  </a:cubicBezTo>
                  <a:cubicBezTo>
                    <a:pt x="96" y="472"/>
                    <a:pt x="96" y="472"/>
                    <a:pt x="95" y="472"/>
                  </a:cubicBezTo>
                  <a:cubicBezTo>
                    <a:pt x="95" y="473"/>
                    <a:pt x="95" y="473"/>
                    <a:pt x="95" y="473"/>
                  </a:cubicBezTo>
                  <a:cubicBezTo>
                    <a:pt x="94" y="472"/>
                    <a:pt x="94" y="472"/>
                    <a:pt x="94" y="471"/>
                  </a:cubicBezTo>
                  <a:close/>
                  <a:moveTo>
                    <a:pt x="102" y="471"/>
                  </a:moveTo>
                  <a:cubicBezTo>
                    <a:pt x="102" y="471"/>
                    <a:pt x="103" y="471"/>
                    <a:pt x="103" y="471"/>
                  </a:cubicBezTo>
                  <a:cubicBezTo>
                    <a:pt x="103" y="472"/>
                    <a:pt x="103" y="472"/>
                    <a:pt x="102" y="472"/>
                  </a:cubicBezTo>
                  <a:cubicBezTo>
                    <a:pt x="102" y="472"/>
                    <a:pt x="102" y="471"/>
                    <a:pt x="102" y="471"/>
                  </a:cubicBezTo>
                  <a:close/>
                  <a:moveTo>
                    <a:pt x="179" y="471"/>
                  </a:moveTo>
                  <a:cubicBezTo>
                    <a:pt x="180" y="471"/>
                    <a:pt x="180" y="471"/>
                    <a:pt x="181" y="471"/>
                  </a:cubicBezTo>
                  <a:cubicBezTo>
                    <a:pt x="181" y="471"/>
                    <a:pt x="181" y="472"/>
                    <a:pt x="181" y="472"/>
                  </a:cubicBezTo>
                  <a:cubicBezTo>
                    <a:pt x="181" y="472"/>
                    <a:pt x="180" y="472"/>
                    <a:pt x="180" y="472"/>
                  </a:cubicBezTo>
                  <a:cubicBezTo>
                    <a:pt x="180" y="472"/>
                    <a:pt x="179" y="471"/>
                    <a:pt x="179" y="471"/>
                  </a:cubicBezTo>
                  <a:close/>
                  <a:moveTo>
                    <a:pt x="86" y="472"/>
                  </a:moveTo>
                  <a:cubicBezTo>
                    <a:pt x="87" y="472"/>
                    <a:pt x="87" y="472"/>
                    <a:pt x="88" y="472"/>
                  </a:cubicBezTo>
                  <a:cubicBezTo>
                    <a:pt x="87" y="472"/>
                    <a:pt x="87" y="472"/>
                    <a:pt x="86" y="472"/>
                  </a:cubicBezTo>
                  <a:close/>
                  <a:moveTo>
                    <a:pt x="66" y="473"/>
                  </a:moveTo>
                  <a:cubicBezTo>
                    <a:pt x="68" y="475"/>
                    <a:pt x="70" y="476"/>
                    <a:pt x="73" y="476"/>
                  </a:cubicBezTo>
                  <a:cubicBezTo>
                    <a:pt x="77" y="475"/>
                    <a:pt x="80" y="475"/>
                    <a:pt x="84" y="475"/>
                  </a:cubicBezTo>
                  <a:cubicBezTo>
                    <a:pt x="92" y="475"/>
                    <a:pt x="101" y="475"/>
                    <a:pt x="110" y="475"/>
                  </a:cubicBezTo>
                  <a:cubicBezTo>
                    <a:pt x="114" y="475"/>
                    <a:pt x="117" y="475"/>
                    <a:pt x="121" y="476"/>
                  </a:cubicBezTo>
                  <a:cubicBezTo>
                    <a:pt x="126" y="474"/>
                    <a:pt x="134" y="476"/>
                    <a:pt x="139" y="476"/>
                  </a:cubicBezTo>
                  <a:cubicBezTo>
                    <a:pt x="140" y="476"/>
                    <a:pt x="142" y="476"/>
                    <a:pt x="143" y="476"/>
                  </a:cubicBezTo>
                  <a:cubicBezTo>
                    <a:pt x="143" y="477"/>
                    <a:pt x="143" y="477"/>
                    <a:pt x="142" y="477"/>
                  </a:cubicBezTo>
                  <a:cubicBezTo>
                    <a:pt x="142" y="477"/>
                    <a:pt x="142" y="478"/>
                    <a:pt x="142" y="478"/>
                  </a:cubicBezTo>
                  <a:cubicBezTo>
                    <a:pt x="139" y="479"/>
                    <a:pt x="136" y="478"/>
                    <a:pt x="133" y="478"/>
                  </a:cubicBezTo>
                  <a:cubicBezTo>
                    <a:pt x="130" y="479"/>
                    <a:pt x="127" y="479"/>
                    <a:pt x="124" y="479"/>
                  </a:cubicBezTo>
                  <a:cubicBezTo>
                    <a:pt x="120" y="480"/>
                    <a:pt x="116" y="478"/>
                    <a:pt x="112" y="478"/>
                  </a:cubicBezTo>
                  <a:cubicBezTo>
                    <a:pt x="112" y="479"/>
                    <a:pt x="112" y="479"/>
                    <a:pt x="112" y="480"/>
                  </a:cubicBezTo>
                  <a:cubicBezTo>
                    <a:pt x="113" y="480"/>
                    <a:pt x="114" y="481"/>
                    <a:pt x="114" y="482"/>
                  </a:cubicBezTo>
                  <a:cubicBezTo>
                    <a:pt x="114" y="482"/>
                    <a:pt x="114" y="482"/>
                    <a:pt x="114" y="482"/>
                  </a:cubicBezTo>
                  <a:cubicBezTo>
                    <a:pt x="114" y="482"/>
                    <a:pt x="114" y="482"/>
                    <a:pt x="114" y="482"/>
                  </a:cubicBezTo>
                  <a:cubicBezTo>
                    <a:pt x="113" y="482"/>
                    <a:pt x="111" y="479"/>
                    <a:pt x="109" y="479"/>
                  </a:cubicBezTo>
                  <a:cubicBezTo>
                    <a:pt x="109" y="480"/>
                    <a:pt x="108" y="482"/>
                    <a:pt x="107" y="482"/>
                  </a:cubicBezTo>
                  <a:cubicBezTo>
                    <a:pt x="107" y="481"/>
                    <a:pt x="107" y="481"/>
                    <a:pt x="107" y="481"/>
                  </a:cubicBezTo>
                  <a:cubicBezTo>
                    <a:pt x="106" y="480"/>
                    <a:pt x="105" y="479"/>
                    <a:pt x="104" y="479"/>
                  </a:cubicBezTo>
                  <a:cubicBezTo>
                    <a:pt x="104" y="479"/>
                    <a:pt x="104" y="479"/>
                    <a:pt x="104" y="480"/>
                  </a:cubicBezTo>
                  <a:cubicBezTo>
                    <a:pt x="104" y="480"/>
                    <a:pt x="105" y="481"/>
                    <a:pt x="105" y="482"/>
                  </a:cubicBezTo>
                  <a:cubicBezTo>
                    <a:pt x="105" y="482"/>
                    <a:pt x="105" y="482"/>
                    <a:pt x="104" y="482"/>
                  </a:cubicBezTo>
                  <a:cubicBezTo>
                    <a:pt x="104" y="482"/>
                    <a:pt x="104" y="482"/>
                    <a:pt x="104" y="482"/>
                  </a:cubicBezTo>
                  <a:cubicBezTo>
                    <a:pt x="99" y="482"/>
                    <a:pt x="94" y="482"/>
                    <a:pt x="89" y="482"/>
                  </a:cubicBezTo>
                  <a:cubicBezTo>
                    <a:pt x="89" y="481"/>
                    <a:pt x="89" y="481"/>
                    <a:pt x="89" y="481"/>
                  </a:cubicBezTo>
                  <a:cubicBezTo>
                    <a:pt x="89" y="481"/>
                    <a:pt x="89" y="481"/>
                    <a:pt x="90" y="481"/>
                  </a:cubicBezTo>
                  <a:cubicBezTo>
                    <a:pt x="90" y="480"/>
                    <a:pt x="90" y="480"/>
                    <a:pt x="91" y="480"/>
                  </a:cubicBezTo>
                  <a:cubicBezTo>
                    <a:pt x="91" y="479"/>
                    <a:pt x="91" y="479"/>
                    <a:pt x="91" y="478"/>
                  </a:cubicBezTo>
                  <a:cubicBezTo>
                    <a:pt x="90" y="478"/>
                    <a:pt x="89" y="478"/>
                    <a:pt x="88" y="478"/>
                  </a:cubicBezTo>
                  <a:cubicBezTo>
                    <a:pt x="88" y="479"/>
                    <a:pt x="85" y="481"/>
                    <a:pt x="85" y="482"/>
                  </a:cubicBezTo>
                  <a:cubicBezTo>
                    <a:pt x="85" y="482"/>
                    <a:pt x="85" y="482"/>
                    <a:pt x="85" y="481"/>
                  </a:cubicBezTo>
                  <a:cubicBezTo>
                    <a:pt x="85" y="481"/>
                    <a:pt x="84" y="481"/>
                    <a:pt x="84" y="481"/>
                  </a:cubicBezTo>
                  <a:cubicBezTo>
                    <a:pt x="84" y="481"/>
                    <a:pt x="84" y="481"/>
                    <a:pt x="84" y="480"/>
                  </a:cubicBezTo>
                  <a:cubicBezTo>
                    <a:pt x="85" y="480"/>
                    <a:pt x="85" y="479"/>
                    <a:pt x="85" y="478"/>
                  </a:cubicBezTo>
                  <a:cubicBezTo>
                    <a:pt x="83" y="478"/>
                    <a:pt x="81" y="479"/>
                    <a:pt x="79" y="479"/>
                  </a:cubicBezTo>
                  <a:cubicBezTo>
                    <a:pt x="77" y="478"/>
                    <a:pt x="75" y="478"/>
                    <a:pt x="73" y="478"/>
                  </a:cubicBezTo>
                  <a:cubicBezTo>
                    <a:pt x="71" y="478"/>
                    <a:pt x="68" y="478"/>
                    <a:pt x="66" y="479"/>
                  </a:cubicBezTo>
                  <a:cubicBezTo>
                    <a:pt x="63" y="479"/>
                    <a:pt x="61" y="482"/>
                    <a:pt x="59" y="482"/>
                  </a:cubicBezTo>
                  <a:cubicBezTo>
                    <a:pt x="59" y="481"/>
                    <a:pt x="59" y="481"/>
                    <a:pt x="59" y="481"/>
                  </a:cubicBezTo>
                  <a:cubicBezTo>
                    <a:pt x="58" y="480"/>
                    <a:pt x="59" y="480"/>
                    <a:pt x="60" y="480"/>
                  </a:cubicBezTo>
                  <a:cubicBezTo>
                    <a:pt x="60" y="479"/>
                    <a:pt x="60" y="479"/>
                    <a:pt x="60" y="478"/>
                  </a:cubicBezTo>
                  <a:cubicBezTo>
                    <a:pt x="59" y="478"/>
                    <a:pt x="59" y="479"/>
                    <a:pt x="59" y="478"/>
                  </a:cubicBezTo>
                  <a:cubicBezTo>
                    <a:pt x="58" y="478"/>
                    <a:pt x="48" y="483"/>
                    <a:pt x="48" y="479"/>
                  </a:cubicBezTo>
                  <a:cubicBezTo>
                    <a:pt x="47" y="479"/>
                    <a:pt x="47" y="479"/>
                    <a:pt x="46" y="479"/>
                  </a:cubicBezTo>
                  <a:cubicBezTo>
                    <a:pt x="46" y="479"/>
                    <a:pt x="46" y="480"/>
                    <a:pt x="46" y="480"/>
                  </a:cubicBezTo>
                  <a:cubicBezTo>
                    <a:pt x="47" y="481"/>
                    <a:pt x="49" y="486"/>
                    <a:pt x="47" y="486"/>
                  </a:cubicBezTo>
                  <a:cubicBezTo>
                    <a:pt x="47" y="487"/>
                    <a:pt x="47" y="487"/>
                    <a:pt x="47" y="487"/>
                  </a:cubicBezTo>
                  <a:cubicBezTo>
                    <a:pt x="43" y="484"/>
                    <a:pt x="42" y="481"/>
                    <a:pt x="42" y="476"/>
                  </a:cubicBezTo>
                  <a:cubicBezTo>
                    <a:pt x="44" y="476"/>
                    <a:pt x="46" y="476"/>
                    <a:pt x="47" y="476"/>
                  </a:cubicBezTo>
                  <a:cubicBezTo>
                    <a:pt x="47" y="475"/>
                    <a:pt x="48" y="475"/>
                    <a:pt x="48" y="476"/>
                  </a:cubicBezTo>
                  <a:cubicBezTo>
                    <a:pt x="49" y="475"/>
                    <a:pt x="51" y="475"/>
                    <a:pt x="51" y="474"/>
                  </a:cubicBezTo>
                  <a:cubicBezTo>
                    <a:pt x="54" y="474"/>
                    <a:pt x="56" y="476"/>
                    <a:pt x="59" y="476"/>
                  </a:cubicBezTo>
                  <a:cubicBezTo>
                    <a:pt x="62" y="475"/>
                    <a:pt x="64" y="475"/>
                    <a:pt x="66" y="473"/>
                  </a:cubicBezTo>
                  <a:close/>
                  <a:moveTo>
                    <a:pt x="207" y="474"/>
                  </a:moveTo>
                  <a:cubicBezTo>
                    <a:pt x="208" y="474"/>
                    <a:pt x="215" y="474"/>
                    <a:pt x="215" y="474"/>
                  </a:cubicBezTo>
                  <a:cubicBezTo>
                    <a:pt x="216" y="474"/>
                    <a:pt x="216" y="474"/>
                    <a:pt x="216" y="474"/>
                  </a:cubicBezTo>
                  <a:cubicBezTo>
                    <a:pt x="216" y="475"/>
                    <a:pt x="216" y="475"/>
                    <a:pt x="216" y="475"/>
                  </a:cubicBezTo>
                  <a:cubicBezTo>
                    <a:pt x="215" y="475"/>
                    <a:pt x="203" y="478"/>
                    <a:pt x="203" y="474"/>
                  </a:cubicBezTo>
                  <a:cubicBezTo>
                    <a:pt x="204" y="474"/>
                    <a:pt x="206" y="474"/>
                    <a:pt x="207" y="474"/>
                  </a:cubicBezTo>
                  <a:close/>
                  <a:moveTo>
                    <a:pt x="144" y="475"/>
                  </a:moveTo>
                  <a:cubicBezTo>
                    <a:pt x="146" y="475"/>
                    <a:pt x="155" y="475"/>
                    <a:pt x="155" y="476"/>
                  </a:cubicBezTo>
                  <a:cubicBezTo>
                    <a:pt x="156" y="476"/>
                    <a:pt x="162" y="476"/>
                    <a:pt x="162" y="476"/>
                  </a:cubicBezTo>
                  <a:cubicBezTo>
                    <a:pt x="162" y="476"/>
                    <a:pt x="162" y="476"/>
                    <a:pt x="162" y="476"/>
                  </a:cubicBezTo>
                  <a:cubicBezTo>
                    <a:pt x="164" y="476"/>
                    <a:pt x="165" y="476"/>
                    <a:pt x="167" y="476"/>
                  </a:cubicBezTo>
                  <a:cubicBezTo>
                    <a:pt x="171" y="475"/>
                    <a:pt x="176" y="475"/>
                    <a:pt x="181" y="475"/>
                  </a:cubicBezTo>
                  <a:cubicBezTo>
                    <a:pt x="184" y="476"/>
                    <a:pt x="187" y="476"/>
                    <a:pt x="191" y="476"/>
                  </a:cubicBezTo>
                  <a:cubicBezTo>
                    <a:pt x="191" y="477"/>
                    <a:pt x="191" y="477"/>
                    <a:pt x="191" y="477"/>
                  </a:cubicBezTo>
                  <a:cubicBezTo>
                    <a:pt x="190" y="478"/>
                    <a:pt x="190" y="480"/>
                    <a:pt x="189" y="480"/>
                  </a:cubicBezTo>
                  <a:cubicBezTo>
                    <a:pt x="189" y="479"/>
                    <a:pt x="189" y="479"/>
                    <a:pt x="189" y="479"/>
                  </a:cubicBezTo>
                  <a:cubicBezTo>
                    <a:pt x="187" y="478"/>
                    <a:pt x="183" y="478"/>
                    <a:pt x="183" y="478"/>
                  </a:cubicBezTo>
                  <a:cubicBezTo>
                    <a:pt x="181" y="478"/>
                    <a:pt x="179" y="478"/>
                    <a:pt x="177" y="478"/>
                  </a:cubicBezTo>
                  <a:cubicBezTo>
                    <a:pt x="176" y="478"/>
                    <a:pt x="174" y="477"/>
                    <a:pt x="172" y="477"/>
                  </a:cubicBezTo>
                  <a:cubicBezTo>
                    <a:pt x="172" y="477"/>
                    <a:pt x="171" y="478"/>
                    <a:pt x="171" y="478"/>
                  </a:cubicBezTo>
                  <a:cubicBezTo>
                    <a:pt x="168" y="479"/>
                    <a:pt x="163" y="478"/>
                    <a:pt x="160" y="478"/>
                  </a:cubicBezTo>
                  <a:cubicBezTo>
                    <a:pt x="155" y="478"/>
                    <a:pt x="151" y="479"/>
                    <a:pt x="147" y="478"/>
                  </a:cubicBezTo>
                  <a:cubicBezTo>
                    <a:pt x="146" y="478"/>
                    <a:pt x="145" y="477"/>
                    <a:pt x="144" y="477"/>
                  </a:cubicBezTo>
                  <a:cubicBezTo>
                    <a:pt x="144" y="476"/>
                    <a:pt x="144" y="476"/>
                    <a:pt x="143" y="476"/>
                  </a:cubicBezTo>
                  <a:cubicBezTo>
                    <a:pt x="144" y="476"/>
                    <a:pt x="144" y="476"/>
                    <a:pt x="144" y="476"/>
                  </a:cubicBezTo>
                  <a:cubicBezTo>
                    <a:pt x="144" y="475"/>
                    <a:pt x="144" y="475"/>
                    <a:pt x="144" y="475"/>
                  </a:cubicBezTo>
                  <a:close/>
                  <a:moveTo>
                    <a:pt x="51" y="477"/>
                  </a:moveTo>
                  <a:cubicBezTo>
                    <a:pt x="51" y="478"/>
                    <a:pt x="51" y="478"/>
                    <a:pt x="51" y="479"/>
                  </a:cubicBezTo>
                  <a:cubicBezTo>
                    <a:pt x="52" y="479"/>
                    <a:pt x="52" y="479"/>
                    <a:pt x="53" y="479"/>
                  </a:cubicBezTo>
                  <a:cubicBezTo>
                    <a:pt x="52" y="478"/>
                    <a:pt x="52" y="478"/>
                    <a:pt x="51" y="477"/>
                  </a:cubicBezTo>
                  <a:close/>
                  <a:moveTo>
                    <a:pt x="100" y="478"/>
                  </a:moveTo>
                  <a:cubicBezTo>
                    <a:pt x="100" y="479"/>
                    <a:pt x="100" y="479"/>
                    <a:pt x="100" y="480"/>
                  </a:cubicBezTo>
                  <a:cubicBezTo>
                    <a:pt x="100" y="480"/>
                    <a:pt x="101" y="480"/>
                    <a:pt x="102" y="480"/>
                  </a:cubicBezTo>
                  <a:cubicBezTo>
                    <a:pt x="102" y="480"/>
                    <a:pt x="102" y="479"/>
                    <a:pt x="102" y="478"/>
                  </a:cubicBezTo>
                  <a:cubicBezTo>
                    <a:pt x="101" y="478"/>
                    <a:pt x="101" y="478"/>
                    <a:pt x="100" y="478"/>
                  </a:cubicBezTo>
                  <a:close/>
                  <a:moveTo>
                    <a:pt x="205" y="478"/>
                  </a:moveTo>
                  <a:cubicBezTo>
                    <a:pt x="206" y="478"/>
                    <a:pt x="206" y="478"/>
                    <a:pt x="206" y="478"/>
                  </a:cubicBezTo>
                  <a:cubicBezTo>
                    <a:pt x="207" y="479"/>
                    <a:pt x="208" y="481"/>
                    <a:pt x="208" y="482"/>
                  </a:cubicBezTo>
                  <a:cubicBezTo>
                    <a:pt x="207" y="482"/>
                    <a:pt x="207" y="482"/>
                    <a:pt x="206" y="482"/>
                  </a:cubicBezTo>
                  <a:cubicBezTo>
                    <a:pt x="206" y="481"/>
                    <a:pt x="206" y="479"/>
                    <a:pt x="205" y="478"/>
                  </a:cubicBezTo>
                  <a:close/>
                  <a:moveTo>
                    <a:pt x="96" y="478"/>
                  </a:moveTo>
                  <a:cubicBezTo>
                    <a:pt x="96" y="479"/>
                    <a:pt x="96" y="479"/>
                    <a:pt x="96" y="480"/>
                  </a:cubicBezTo>
                  <a:cubicBezTo>
                    <a:pt x="96" y="479"/>
                    <a:pt x="97" y="479"/>
                    <a:pt x="97" y="478"/>
                  </a:cubicBezTo>
                  <a:cubicBezTo>
                    <a:pt x="97" y="478"/>
                    <a:pt x="97" y="478"/>
                    <a:pt x="96" y="478"/>
                  </a:cubicBezTo>
                  <a:close/>
                  <a:moveTo>
                    <a:pt x="143" y="479"/>
                  </a:moveTo>
                  <a:cubicBezTo>
                    <a:pt x="144" y="479"/>
                    <a:pt x="145" y="479"/>
                    <a:pt x="145" y="480"/>
                  </a:cubicBezTo>
                  <a:cubicBezTo>
                    <a:pt x="146" y="480"/>
                    <a:pt x="146" y="480"/>
                    <a:pt x="146" y="480"/>
                  </a:cubicBezTo>
                  <a:cubicBezTo>
                    <a:pt x="146" y="481"/>
                    <a:pt x="146" y="481"/>
                    <a:pt x="146" y="482"/>
                  </a:cubicBezTo>
                  <a:cubicBezTo>
                    <a:pt x="145" y="482"/>
                    <a:pt x="143" y="482"/>
                    <a:pt x="143" y="481"/>
                  </a:cubicBezTo>
                  <a:cubicBezTo>
                    <a:pt x="143" y="481"/>
                    <a:pt x="142" y="481"/>
                    <a:pt x="142" y="481"/>
                  </a:cubicBezTo>
                  <a:cubicBezTo>
                    <a:pt x="142" y="481"/>
                    <a:pt x="142" y="481"/>
                    <a:pt x="142" y="480"/>
                  </a:cubicBezTo>
                  <a:cubicBezTo>
                    <a:pt x="143" y="480"/>
                    <a:pt x="143" y="481"/>
                    <a:pt x="143" y="480"/>
                  </a:cubicBezTo>
                  <a:cubicBezTo>
                    <a:pt x="143" y="479"/>
                    <a:pt x="143" y="479"/>
                    <a:pt x="143" y="479"/>
                  </a:cubicBezTo>
                  <a:close/>
                  <a:moveTo>
                    <a:pt x="150" y="479"/>
                  </a:moveTo>
                  <a:cubicBezTo>
                    <a:pt x="151" y="480"/>
                    <a:pt x="152" y="480"/>
                    <a:pt x="152" y="482"/>
                  </a:cubicBezTo>
                  <a:cubicBezTo>
                    <a:pt x="151" y="481"/>
                    <a:pt x="151" y="480"/>
                    <a:pt x="150" y="479"/>
                  </a:cubicBezTo>
                  <a:close/>
                  <a:moveTo>
                    <a:pt x="72" y="480"/>
                  </a:moveTo>
                  <a:cubicBezTo>
                    <a:pt x="73" y="480"/>
                    <a:pt x="74" y="479"/>
                    <a:pt x="74" y="480"/>
                  </a:cubicBezTo>
                  <a:cubicBezTo>
                    <a:pt x="73" y="480"/>
                    <a:pt x="73" y="480"/>
                    <a:pt x="72" y="480"/>
                  </a:cubicBezTo>
                  <a:close/>
                  <a:moveTo>
                    <a:pt x="118" y="480"/>
                  </a:moveTo>
                  <a:cubicBezTo>
                    <a:pt x="120" y="480"/>
                    <a:pt x="121" y="480"/>
                    <a:pt x="121" y="482"/>
                  </a:cubicBezTo>
                  <a:cubicBezTo>
                    <a:pt x="121" y="482"/>
                    <a:pt x="121" y="482"/>
                    <a:pt x="121" y="482"/>
                  </a:cubicBezTo>
                  <a:cubicBezTo>
                    <a:pt x="121" y="482"/>
                    <a:pt x="121" y="482"/>
                    <a:pt x="121" y="482"/>
                  </a:cubicBezTo>
                  <a:cubicBezTo>
                    <a:pt x="120" y="482"/>
                    <a:pt x="120" y="482"/>
                    <a:pt x="119" y="482"/>
                  </a:cubicBezTo>
                  <a:cubicBezTo>
                    <a:pt x="119" y="481"/>
                    <a:pt x="119" y="481"/>
                    <a:pt x="118" y="480"/>
                  </a:cubicBezTo>
                  <a:close/>
                  <a:moveTo>
                    <a:pt x="132" y="480"/>
                  </a:moveTo>
                  <a:cubicBezTo>
                    <a:pt x="133" y="480"/>
                    <a:pt x="135" y="480"/>
                    <a:pt x="135" y="482"/>
                  </a:cubicBezTo>
                  <a:cubicBezTo>
                    <a:pt x="134" y="482"/>
                    <a:pt x="133" y="482"/>
                    <a:pt x="132" y="482"/>
                  </a:cubicBezTo>
                  <a:cubicBezTo>
                    <a:pt x="132" y="481"/>
                    <a:pt x="132" y="480"/>
                    <a:pt x="132" y="480"/>
                  </a:cubicBezTo>
                  <a:close/>
                  <a:moveTo>
                    <a:pt x="172" y="480"/>
                  </a:moveTo>
                  <a:cubicBezTo>
                    <a:pt x="172" y="480"/>
                    <a:pt x="173" y="480"/>
                    <a:pt x="173" y="480"/>
                  </a:cubicBezTo>
                  <a:cubicBezTo>
                    <a:pt x="173" y="481"/>
                    <a:pt x="173" y="481"/>
                    <a:pt x="172" y="481"/>
                  </a:cubicBezTo>
                  <a:cubicBezTo>
                    <a:pt x="172" y="481"/>
                    <a:pt x="172" y="480"/>
                    <a:pt x="172" y="480"/>
                  </a:cubicBezTo>
                  <a:close/>
                  <a:moveTo>
                    <a:pt x="139" y="480"/>
                  </a:moveTo>
                  <a:cubicBezTo>
                    <a:pt x="139" y="480"/>
                    <a:pt x="140" y="480"/>
                    <a:pt x="140" y="480"/>
                  </a:cubicBezTo>
                  <a:cubicBezTo>
                    <a:pt x="140" y="481"/>
                    <a:pt x="140" y="482"/>
                    <a:pt x="139" y="482"/>
                  </a:cubicBezTo>
                  <a:cubicBezTo>
                    <a:pt x="139" y="481"/>
                    <a:pt x="139" y="481"/>
                    <a:pt x="139" y="480"/>
                  </a:cubicBezTo>
                  <a:close/>
                  <a:moveTo>
                    <a:pt x="182" y="480"/>
                  </a:moveTo>
                  <a:cubicBezTo>
                    <a:pt x="184" y="481"/>
                    <a:pt x="186" y="481"/>
                    <a:pt x="188" y="481"/>
                  </a:cubicBezTo>
                  <a:cubicBezTo>
                    <a:pt x="188" y="481"/>
                    <a:pt x="188" y="482"/>
                    <a:pt x="188" y="482"/>
                  </a:cubicBezTo>
                  <a:cubicBezTo>
                    <a:pt x="188" y="482"/>
                    <a:pt x="187" y="482"/>
                    <a:pt x="187" y="482"/>
                  </a:cubicBezTo>
                  <a:cubicBezTo>
                    <a:pt x="187" y="483"/>
                    <a:pt x="187" y="483"/>
                    <a:pt x="187" y="483"/>
                  </a:cubicBezTo>
                  <a:cubicBezTo>
                    <a:pt x="185" y="483"/>
                    <a:pt x="183" y="482"/>
                    <a:pt x="182" y="480"/>
                  </a:cubicBezTo>
                  <a:close/>
                  <a:moveTo>
                    <a:pt x="165" y="481"/>
                  </a:moveTo>
                  <a:cubicBezTo>
                    <a:pt x="165" y="481"/>
                    <a:pt x="165" y="481"/>
                    <a:pt x="166" y="481"/>
                  </a:cubicBezTo>
                  <a:cubicBezTo>
                    <a:pt x="165" y="481"/>
                    <a:pt x="165" y="481"/>
                    <a:pt x="165" y="481"/>
                  </a:cubicBezTo>
                  <a:close/>
                  <a:moveTo>
                    <a:pt x="177" y="481"/>
                  </a:moveTo>
                  <a:cubicBezTo>
                    <a:pt x="178" y="481"/>
                    <a:pt x="178" y="481"/>
                    <a:pt x="178" y="482"/>
                  </a:cubicBezTo>
                  <a:cubicBezTo>
                    <a:pt x="179" y="482"/>
                    <a:pt x="179" y="482"/>
                    <a:pt x="178" y="482"/>
                  </a:cubicBezTo>
                  <a:cubicBezTo>
                    <a:pt x="178" y="483"/>
                    <a:pt x="178" y="483"/>
                    <a:pt x="178" y="483"/>
                  </a:cubicBezTo>
                  <a:cubicBezTo>
                    <a:pt x="178" y="482"/>
                    <a:pt x="177" y="482"/>
                    <a:pt x="177" y="481"/>
                  </a:cubicBezTo>
                  <a:close/>
                  <a:moveTo>
                    <a:pt x="46" y="482"/>
                  </a:moveTo>
                  <a:cubicBezTo>
                    <a:pt x="46" y="483"/>
                    <a:pt x="46" y="483"/>
                    <a:pt x="46" y="483"/>
                  </a:cubicBezTo>
                  <a:cubicBezTo>
                    <a:pt x="46" y="483"/>
                    <a:pt x="46" y="483"/>
                    <a:pt x="46" y="482"/>
                  </a:cubicBezTo>
                  <a:close/>
                  <a:moveTo>
                    <a:pt x="210" y="482"/>
                  </a:moveTo>
                  <a:cubicBezTo>
                    <a:pt x="211" y="483"/>
                    <a:pt x="213" y="484"/>
                    <a:pt x="213" y="485"/>
                  </a:cubicBezTo>
                  <a:cubicBezTo>
                    <a:pt x="212" y="485"/>
                    <a:pt x="212" y="485"/>
                    <a:pt x="212" y="485"/>
                  </a:cubicBezTo>
                  <a:cubicBezTo>
                    <a:pt x="212" y="485"/>
                    <a:pt x="212" y="486"/>
                    <a:pt x="212" y="486"/>
                  </a:cubicBezTo>
                  <a:cubicBezTo>
                    <a:pt x="211" y="486"/>
                    <a:pt x="211" y="486"/>
                    <a:pt x="211" y="485"/>
                  </a:cubicBezTo>
                  <a:cubicBezTo>
                    <a:pt x="210" y="485"/>
                    <a:pt x="210" y="483"/>
                    <a:pt x="210" y="482"/>
                  </a:cubicBezTo>
                  <a:close/>
                  <a:moveTo>
                    <a:pt x="32" y="484"/>
                  </a:moveTo>
                  <a:cubicBezTo>
                    <a:pt x="32" y="484"/>
                    <a:pt x="33" y="484"/>
                    <a:pt x="33" y="485"/>
                  </a:cubicBezTo>
                  <a:cubicBezTo>
                    <a:pt x="34" y="485"/>
                    <a:pt x="34" y="485"/>
                    <a:pt x="34" y="486"/>
                  </a:cubicBezTo>
                  <a:cubicBezTo>
                    <a:pt x="33" y="485"/>
                    <a:pt x="32" y="485"/>
                    <a:pt x="32" y="484"/>
                  </a:cubicBezTo>
                  <a:close/>
                  <a:moveTo>
                    <a:pt x="189" y="484"/>
                  </a:moveTo>
                  <a:cubicBezTo>
                    <a:pt x="190" y="485"/>
                    <a:pt x="192" y="485"/>
                    <a:pt x="192" y="486"/>
                  </a:cubicBezTo>
                  <a:cubicBezTo>
                    <a:pt x="191" y="486"/>
                    <a:pt x="190" y="486"/>
                    <a:pt x="189" y="486"/>
                  </a:cubicBezTo>
                  <a:cubicBezTo>
                    <a:pt x="189" y="486"/>
                    <a:pt x="189" y="485"/>
                    <a:pt x="189" y="484"/>
                  </a:cubicBezTo>
                  <a:close/>
                  <a:moveTo>
                    <a:pt x="131" y="486"/>
                  </a:moveTo>
                  <a:cubicBezTo>
                    <a:pt x="131" y="487"/>
                    <a:pt x="131" y="488"/>
                    <a:pt x="130" y="488"/>
                  </a:cubicBezTo>
                  <a:cubicBezTo>
                    <a:pt x="130" y="488"/>
                    <a:pt x="130" y="487"/>
                    <a:pt x="131" y="487"/>
                  </a:cubicBezTo>
                  <a:cubicBezTo>
                    <a:pt x="131" y="487"/>
                    <a:pt x="131" y="487"/>
                    <a:pt x="131" y="486"/>
                  </a:cubicBezTo>
                  <a:close/>
                  <a:moveTo>
                    <a:pt x="110" y="487"/>
                  </a:moveTo>
                  <a:cubicBezTo>
                    <a:pt x="110" y="487"/>
                    <a:pt x="111" y="487"/>
                    <a:pt x="112" y="487"/>
                  </a:cubicBezTo>
                  <a:cubicBezTo>
                    <a:pt x="112" y="488"/>
                    <a:pt x="112" y="488"/>
                    <a:pt x="112" y="489"/>
                  </a:cubicBezTo>
                  <a:cubicBezTo>
                    <a:pt x="111" y="489"/>
                    <a:pt x="110" y="488"/>
                    <a:pt x="110" y="487"/>
                  </a:cubicBezTo>
                  <a:close/>
                  <a:moveTo>
                    <a:pt x="143" y="487"/>
                  </a:moveTo>
                  <a:cubicBezTo>
                    <a:pt x="145" y="487"/>
                    <a:pt x="147" y="488"/>
                    <a:pt x="149" y="488"/>
                  </a:cubicBezTo>
                  <a:cubicBezTo>
                    <a:pt x="150" y="488"/>
                    <a:pt x="151" y="487"/>
                    <a:pt x="151" y="487"/>
                  </a:cubicBezTo>
                  <a:cubicBezTo>
                    <a:pt x="151" y="487"/>
                    <a:pt x="151" y="488"/>
                    <a:pt x="151" y="488"/>
                  </a:cubicBezTo>
                  <a:cubicBezTo>
                    <a:pt x="152" y="488"/>
                    <a:pt x="152" y="488"/>
                    <a:pt x="152" y="488"/>
                  </a:cubicBezTo>
                  <a:cubicBezTo>
                    <a:pt x="152" y="488"/>
                    <a:pt x="152" y="489"/>
                    <a:pt x="152" y="489"/>
                  </a:cubicBezTo>
                  <a:cubicBezTo>
                    <a:pt x="151" y="489"/>
                    <a:pt x="145" y="490"/>
                    <a:pt x="145" y="490"/>
                  </a:cubicBezTo>
                  <a:cubicBezTo>
                    <a:pt x="144" y="489"/>
                    <a:pt x="144" y="488"/>
                    <a:pt x="143" y="487"/>
                  </a:cubicBezTo>
                  <a:close/>
                  <a:moveTo>
                    <a:pt x="67" y="488"/>
                  </a:moveTo>
                  <a:cubicBezTo>
                    <a:pt x="67" y="488"/>
                    <a:pt x="68" y="488"/>
                    <a:pt x="69" y="488"/>
                  </a:cubicBezTo>
                  <a:cubicBezTo>
                    <a:pt x="69" y="489"/>
                    <a:pt x="69" y="489"/>
                    <a:pt x="69" y="490"/>
                  </a:cubicBezTo>
                  <a:cubicBezTo>
                    <a:pt x="68" y="490"/>
                    <a:pt x="67" y="490"/>
                    <a:pt x="67" y="490"/>
                  </a:cubicBezTo>
                  <a:cubicBezTo>
                    <a:pt x="67" y="489"/>
                    <a:pt x="67" y="488"/>
                    <a:pt x="67" y="488"/>
                  </a:cubicBezTo>
                  <a:close/>
                  <a:moveTo>
                    <a:pt x="122" y="488"/>
                  </a:moveTo>
                  <a:cubicBezTo>
                    <a:pt x="122" y="488"/>
                    <a:pt x="123" y="488"/>
                    <a:pt x="123" y="488"/>
                  </a:cubicBezTo>
                  <a:cubicBezTo>
                    <a:pt x="123" y="489"/>
                    <a:pt x="123" y="489"/>
                    <a:pt x="122" y="489"/>
                  </a:cubicBezTo>
                  <a:cubicBezTo>
                    <a:pt x="122" y="489"/>
                    <a:pt x="122" y="488"/>
                    <a:pt x="122" y="488"/>
                  </a:cubicBezTo>
                  <a:close/>
                  <a:moveTo>
                    <a:pt x="75" y="488"/>
                  </a:moveTo>
                  <a:cubicBezTo>
                    <a:pt x="75" y="488"/>
                    <a:pt x="75" y="488"/>
                    <a:pt x="75" y="488"/>
                  </a:cubicBezTo>
                  <a:cubicBezTo>
                    <a:pt x="75" y="488"/>
                    <a:pt x="75" y="488"/>
                    <a:pt x="75" y="488"/>
                  </a:cubicBezTo>
                  <a:close/>
                  <a:moveTo>
                    <a:pt x="87" y="488"/>
                  </a:moveTo>
                  <a:cubicBezTo>
                    <a:pt x="89" y="488"/>
                    <a:pt x="92" y="488"/>
                    <a:pt x="92" y="489"/>
                  </a:cubicBezTo>
                  <a:cubicBezTo>
                    <a:pt x="92" y="489"/>
                    <a:pt x="93" y="489"/>
                    <a:pt x="93" y="489"/>
                  </a:cubicBezTo>
                  <a:cubicBezTo>
                    <a:pt x="93" y="489"/>
                    <a:pt x="93" y="490"/>
                    <a:pt x="93" y="490"/>
                  </a:cubicBezTo>
                  <a:cubicBezTo>
                    <a:pt x="92" y="490"/>
                    <a:pt x="92" y="490"/>
                    <a:pt x="92" y="490"/>
                  </a:cubicBezTo>
                  <a:cubicBezTo>
                    <a:pt x="90" y="490"/>
                    <a:pt x="88" y="490"/>
                    <a:pt x="87" y="488"/>
                  </a:cubicBezTo>
                  <a:close/>
                  <a:moveTo>
                    <a:pt x="95" y="488"/>
                  </a:moveTo>
                  <a:cubicBezTo>
                    <a:pt x="95" y="489"/>
                    <a:pt x="96" y="490"/>
                    <a:pt x="96" y="489"/>
                  </a:cubicBezTo>
                  <a:cubicBezTo>
                    <a:pt x="95" y="489"/>
                    <a:pt x="95" y="489"/>
                    <a:pt x="95" y="488"/>
                  </a:cubicBezTo>
                  <a:close/>
                  <a:moveTo>
                    <a:pt x="104" y="488"/>
                  </a:moveTo>
                  <a:cubicBezTo>
                    <a:pt x="105" y="488"/>
                    <a:pt x="106" y="488"/>
                    <a:pt x="106" y="488"/>
                  </a:cubicBezTo>
                  <a:cubicBezTo>
                    <a:pt x="106" y="489"/>
                    <a:pt x="107" y="490"/>
                    <a:pt x="106" y="490"/>
                  </a:cubicBezTo>
                  <a:cubicBezTo>
                    <a:pt x="106" y="490"/>
                    <a:pt x="106" y="490"/>
                    <a:pt x="106" y="491"/>
                  </a:cubicBezTo>
                  <a:cubicBezTo>
                    <a:pt x="105" y="490"/>
                    <a:pt x="105" y="489"/>
                    <a:pt x="104" y="488"/>
                  </a:cubicBezTo>
                  <a:close/>
                  <a:moveTo>
                    <a:pt x="114" y="488"/>
                  </a:moveTo>
                  <a:cubicBezTo>
                    <a:pt x="115" y="488"/>
                    <a:pt x="116" y="488"/>
                    <a:pt x="116" y="488"/>
                  </a:cubicBezTo>
                  <a:cubicBezTo>
                    <a:pt x="116" y="488"/>
                    <a:pt x="115" y="488"/>
                    <a:pt x="114" y="488"/>
                  </a:cubicBezTo>
                  <a:close/>
                  <a:moveTo>
                    <a:pt x="133" y="488"/>
                  </a:moveTo>
                  <a:cubicBezTo>
                    <a:pt x="134" y="488"/>
                    <a:pt x="135" y="488"/>
                    <a:pt x="135" y="488"/>
                  </a:cubicBezTo>
                  <a:cubicBezTo>
                    <a:pt x="135" y="489"/>
                    <a:pt x="135" y="490"/>
                    <a:pt x="135" y="491"/>
                  </a:cubicBezTo>
                  <a:cubicBezTo>
                    <a:pt x="134" y="490"/>
                    <a:pt x="134" y="489"/>
                    <a:pt x="133" y="488"/>
                  </a:cubicBezTo>
                  <a:close/>
                  <a:moveTo>
                    <a:pt x="171" y="488"/>
                  </a:moveTo>
                  <a:cubicBezTo>
                    <a:pt x="172" y="488"/>
                    <a:pt x="172" y="488"/>
                    <a:pt x="173" y="488"/>
                  </a:cubicBezTo>
                  <a:cubicBezTo>
                    <a:pt x="173" y="489"/>
                    <a:pt x="173" y="490"/>
                    <a:pt x="173" y="491"/>
                  </a:cubicBezTo>
                  <a:cubicBezTo>
                    <a:pt x="172" y="490"/>
                    <a:pt x="172" y="489"/>
                    <a:pt x="171" y="488"/>
                  </a:cubicBezTo>
                  <a:close/>
                  <a:moveTo>
                    <a:pt x="180" y="488"/>
                  </a:moveTo>
                  <a:cubicBezTo>
                    <a:pt x="180" y="488"/>
                    <a:pt x="181" y="488"/>
                    <a:pt x="181" y="488"/>
                  </a:cubicBezTo>
                  <a:cubicBezTo>
                    <a:pt x="181" y="489"/>
                    <a:pt x="181" y="490"/>
                    <a:pt x="180" y="490"/>
                  </a:cubicBezTo>
                  <a:cubicBezTo>
                    <a:pt x="180" y="489"/>
                    <a:pt x="180" y="489"/>
                    <a:pt x="180" y="488"/>
                  </a:cubicBezTo>
                  <a:close/>
                  <a:moveTo>
                    <a:pt x="211" y="491"/>
                  </a:moveTo>
                  <a:cubicBezTo>
                    <a:pt x="211" y="491"/>
                    <a:pt x="211" y="491"/>
                    <a:pt x="211" y="491"/>
                  </a:cubicBezTo>
                  <a:cubicBezTo>
                    <a:pt x="211" y="491"/>
                    <a:pt x="211" y="491"/>
                    <a:pt x="212" y="491"/>
                  </a:cubicBezTo>
                  <a:cubicBezTo>
                    <a:pt x="212" y="492"/>
                    <a:pt x="212" y="492"/>
                    <a:pt x="211" y="492"/>
                  </a:cubicBezTo>
                  <a:cubicBezTo>
                    <a:pt x="211" y="491"/>
                    <a:pt x="211" y="491"/>
                    <a:pt x="211" y="491"/>
                  </a:cubicBezTo>
                  <a:close/>
                  <a:moveTo>
                    <a:pt x="70" y="491"/>
                  </a:moveTo>
                  <a:cubicBezTo>
                    <a:pt x="71" y="491"/>
                    <a:pt x="73" y="491"/>
                    <a:pt x="73" y="493"/>
                  </a:cubicBezTo>
                  <a:cubicBezTo>
                    <a:pt x="72" y="492"/>
                    <a:pt x="71" y="492"/>
                    <a:pt x="70" y="491"/>
                  </a:cubicBezTo>
                  <a:close/>
                  <a:moveTo>
                    <a:pt x="110" y="493"/>
                  </a:moveTo>
                  <a:cubicBezTo>
                    <a:pt x="110" y="493"/>
                    <a:pt x="110" y="493"/>
                    <a:pt x="110" y="493"/>
                  </a:cubicBezTo>
                  <a:cubicBezTo>
                    <a:pt x="110" y="493"/>
                    <a:pt x="110" y="494"/>
                    <a:pt x="110" y="494"/>
                  </a:cubicBezTo>
                  <a:cubicBezTo>
                    <a:pt x="110" y="494"/>
                    <a:pt x="109" y="495"/>
                    <a:pt x="109" y="494"/>
                  </a:cubicBezTo>
                  <a:cubicBezTo>
                    <a:pt x="109" y="494"/>
                    <a:pt x="110" y="493"/>
                    <a:pt x="110" y="493"/>
                  </a:cubicBezTo>
                  <a:close/>
                  <a:moveTo>
                    <a:pt x="170" y="494"/>
                  </a:moveTo>
                  <a:cubicBezTo>
                    <a:pt x="171" y="494"/>
                    <a:pt x="172" y="493"/>
                    <a:pt x="172" y="495"/>
                  </a:cubicBezTo>
                  <a:cubicBezTo>
                    <a:pt x="171" y="495"/>
                    <a:pt x="171" y="495"/>
                    <a:pt x="170" y="495"/>
                  </a:cubicBezTo>
                  <a:cubicBezTo>
                    <a:pt x="170" y="495"/>
                    <a:pt x="170" y="494"/>
                    <a:pt x="170" y="494"/>
                  </a:cubicBezTo>
                  <a:close/>
                  <a:moveTo>
                    <a:pt x="112" y="495"/>
                  </a:moveTo>
                  <a:cubicBezTo>
                    <a:pt x="113" y="495"/>
                    <a:pt x="114" y="497"/>
                    <a:pt x="112" y="497"/>
                  </a:cubicBezTo>
                  <a:cubicBezTo>
                    <a:pt x="112" y="496"/>
                    <a:pt x="112" y="495"/>
                    <a:pt x="112" y="495"/>
                  </a:cubicBezTo>
                  <a:close/>
                  <a:moveTo>
                    <a:pt x="136" y="495"/>
                  </a:moveTo>
                  <a:cubicBezTo>
                    <a:pt x="136" y="495"/>
                    <a:pt x="137" y="495"/>
                    <a:pt x="137" y="495"/>
                  </a:cubicBezTo>
                  <a:cubicBezTo>
                    <a:pt x="137" y="495"/>
                    <a:pt x="137" y="496"/>
                    <a:pt x="137" y="496"/>
                  </a:cubicBezTo>
                  <a:cubicBezTo>
                    <a:pt x="138" y="496"/>
                    <a:pt x="138" y="497"/>
                    <a:pt x="137" y="497"/>
                  </a:cubicBezTo>
                  <a:cubicBezTo>
                    <a:pt x="137" y="497"/>
                    <a:pt x="137" y="497"/>
                    <a:pt x="137" y="497"/>
                  </a:cubicBezTo>
                  <a:cubicBezTo>
                    <a:pt x="137" y="497"/>
                    <a:pt x="136" y="497"/>
                    <a:pt x="136" y="497"/>
                  </a:cubicBezTo>
                  <a:cubicBezTo>
                    <a:pt x="136" y="496"/>
                    <a:pt x="136" y="497"/>
                    <a:pt x="135" y="497"/>
                  </a:cubicBezTo>
                  <a:cubicBezTo>
                    <a:pt x="136" y="496"/>
                    <a:pt x="136" y="496"/>
                    <a:pt x="136" y="495"/>
                  </a:cubicBezTo>
                  <a:close/>
                  <a:moveTo>
                    <a:pt x="147" y="497"/>
                  </a:moveTo>
                  <a:cubicBezTo>
                    <a:pt x="149" y="497"/>
                    <a:pt x="151" y="497"/>
                    <a:pt x="153" y="497"/>
                  </a:cubicBezTo>
                  <a:cubicBezTo>
                    <a:pt x="153" y="498"/>
                    <a:pt x="153" y="499"/>
                    <a:pt x="153" y="499"/>
                  </a:cubicBezTo>
                  <a:cubicBezTo>
                    <a:pt x="152" y="499"/>
                    <a:pt x="145" y="500"/>
                    <a:pt x="145" y="497"/>
                  </a:cubicBezTo>
                  <a:cubicBezTo>
                    <a:pt x="146" y="497"/>
                    <a:pt x="147" y="497"/>
                    <a:pt x="147" y="497"/>
                  </a:cubicBezTo>
                  <a:cubicBezTo>
                    <a:pt x="147" y="497"/>
                    <a:pt x="147" y="497"/>
                    <a:pt x="147" y="497"/>
                  </a:cubicBezTo>
                  <a:close/>
                  <a:moveTo>
                    <a:pt x="190" y="497"/>
                  </a:moveTo>
                  <a:cubicBezTo>
                    <a:pt x="191" y="497"/>
                    <a:pt x="192" y="498"/>
                    <a:pt x="192" y="498"/>
                  </a:cubicBezTo>
                  <a:cubicBezTo>
                    <a:pt x="192" y="498"/>
                    <a:pt x="192" y="498"/>
                    <a:pt x="192" y="499"/>
                  </a:cubicBezTo>
                  <a:cubicBezTo>
                    <a:pt x="192" y="499"/>
                    <a:pt x="192" y="499"/>
                    <a:pt x="192" y="499"/>
                  </a:cubicBezTo>
                  <a:cubicBezTo>
                    <a:pt x="192" y="499"/>
                    <a:pt x="192" y="499"/>
                    <a:pt x="192" y="499"/>
                  </a:cubicBezTo>
                  <a:cubicBezTo>
                    <a:pt x="191" y="499"/>
                    <a:pt x="190" y="499"/>
                    <a:pt x="189" y="499"/>
                  </a:cubicBezTo>
                  <a:cubicBezTo>
                    <a:pt x="189" y="499"/>
                    <a:pt x="189" y="498"/>
                    <a:pt x="189" y="497"/>
                  </a:cubicBezTo>
                  <a:cubicBezTo>
                    <a:pt x="189" y="497"/>
                    <a:pt x="190" y="497"/>
                    <a:pt x="190" y="497"/>
                  </a:cubicBezTo>
                  <a:close/>
                  <a:moveTo>
                    <a:pt x="86" y="497"/>
                  </a:moveTo>
                  <a:cubicBezTo>
                    <a:pt x="89" y="498"/>
                    <a:pt x="91" y="498"/>
                    <a:pt x="94" y="498"/>
                  </a:cubicBezTo>
                  <a:cubicBezTo>
                    <a:pt x="94" y="499"/>
                    <a:pt x="94" y="499"/>
                    <a:pt x="94" y="500"/>
                  </a:cubicBezTo>
                  <a:cubicBezTo>
                    <a:pt x="93" y="500"/>
                    <a:pt x="93" y="500"/>
                    <a:pt x="92" y="500"/>
                  </a:cubicBezTo>
                  <a:cubicBezTo>
                    <a:pt x="90" y="500"/>
                    <a:pt x="87" y="499"/>
                    <a:pt x="86" y="497"/>
                  </a:cubicBezTo>
                  <a:close/>
                  <a:moveTo>
                    <a:pt x="104" y="497"/>
                  </a:moveTo>
                  <a:cubicBezTo>
                    <a:pt x="104" y="497"/>
                    <a:pt x="105" y="498"/>
                    <a:pt x="106" y="498"/>
                  </a:cubicBezTo>
                  <a:cubicBezTo>
                    <a:pt x="106" y="498"/>
                    <a:pt x="106" y="499"/>
                    <a:pt x="106" y="499"/>
                  </a:cubicBezTo>
                  <a:cubicBezTo>
                    <a:pt x="105" y="499"/>
                    <a:pt x="103" y="499"/>
                    <a:pt x="103" y="498"/>
                  </a:cubicBezTo>
                  <a:cubicBezTo>
                    <a:pt x="103" y="498"/>
                    <a:pt x="103" y="498"/>
                    <a:pt x="104" y="498"/>
                  </a:cubicBezTo>
                  <a:cubicBezTo>
                    <a:pt x="104" y="498"/>
                    <a:pt x="104" y="497"/>
                    <a:pt x="104" y="497"/>
                  </a:cubicBezTo>
                  <a:close/>
                  <a:moveTo>
                    <a:pt x="171" y="497"/>
                  </a:moveTo>
                  <a:cubicBezTo>
                    <a:pt x="174" y="497"/>
                    <a:pt x="176" y="498"/>
                    <a:pt x="179" y="498"/>
                  </a:cubicBezTo>
                  <a:cubicBezTo>
                    <a:pt x="180" y="498"/>
                    <a:pt x="180" y="497"/>
                    <a:pt x="181" y="497"/>
                  </a:cubicBezTo>
                  <a:cubicBezTo>
                    <a:pt x="181" y="498"/>
                    <a:pt x="181" y="499"/>
                    <a:pt x="181" y="499"/>
                  </a:cubicBezTo>
                  <a:cubicBezTo>
                    <a:pt x="178" y="499"/>
                    <a:pt x="173" y="500"/>
                    <a:pt x="171" y="497"/>
                  </a:cubicBezTo>
                  <a:close/>
                  <a:moveTo>
                    <a:pt x="65" y="498"/>
                  </a:moveTo>
                  <a:cubicBezTo>
                    <a:pt x="66" y="498"/>
                    <a:pt x="67" y="498"/>
                    <a:pt x="67" y="499"/>
                  </a:cubicBezTo>
                  <a:cubicBezTo>
                    <a:pt x="67" y="499"/>
                    <a:pt x="67" y="499"/>
                    <a:pt x="67" y="499"/>
                  </a:cubicBezTo>
                  <a:cubicBezTo>
                    <a:pt x="67" y="499"/>
                    <a:pt x="67" y="500"/>
                    <a:pt x="67" y="500"/>
                  </a:cubicBezTo>
                  <a:cubicBezTo>
                    <a:pt x="66" y="499"/>
                    <a:pt x="66" y="499"/>
                    <a:pt x="65" y="498"/>
                  </a:cubicBezTo>
                  <a:close/>
                  <a:moveTo>
                    <a:pt x="72" y="498"/>
                  </a:moveTo>
                  <a:cubicBezTo>
                    <a:pt x="74" y="498"/>
                    <a:pt x="75" y="498"/>
                    <a:pt x="77" y="498"/>
                  </a:cubicBezTo>
                  <a:cubicBezTo>
                    <a:pt x="77" y="498"/>
                    <a:pt x="77" y="499"/>
                    <a:pt x="77" y="499"/>
                  </a:cubicBezTo>
                  <a:cubicBezTo>
                    <a:pt x="76" y="499"/>
                    <a:pt x="75" y="500"/>
                    <a:pt x="75" y="501"/>
                  </a:cubicBezTo>
                  <a:cubicBezTo>
                    <a:pt x="74" y="500"/>
                    <a:pt x="73" y="499"/>
                    <a:pt x="72" y="498"/>
                  </a:cubicBezTo>
                  <a:close/>
                  <a:moveTo>
                    <a:pt x="79" y="498"/>
                  </a:moveTo>
                  <a:cubicBezTo>
                    <a:pt x="80" y="498"/>
                    <a:pt x="81" y="498"/>
                    <a:pt x="81" y="499"/>
                  </a:cubicBezTo>
                  <a:cubicBezTo>
                    <a:pt x="80" y="498"/>
                    <a:pt x="79" y="498"/>
                    <a:pt x="79" y="498"/>
                  </a:cubicBezTo>
                  <a:close/>
                  <a:moveTo>
                    <a:pt x="168" y="498"/>
                  </a:moveTo>
                  <a:cubicBezTo>
                    <a:pt x="168" y="498"/>
                    <a:pt x="169" y="498"/>
                    <a:pt x="170" y="498"/>
                  </a:cubicBezTo>
                  <a:cubicBezTo>
                    <a:pt x="169" y="498"/>
                    <a:pt x="168" y="498"/>
                    <a:pt x="168" y="498"/>
                  </a:cubicBezTo>
                  <a:close/>
                  <a:moveTo>
                    <a:pt x="206" y="501"/>
                  </a:moveTo>
                  <a:cubicBezTo>
                    <a:pt x="206" y="501"/>
                    <a:pt x="207" y="501"/>
                    <a:pt x="207" y="501"/>
                  </a:cubicBezTo>
                  <a:cubicBezTo>
                    <a:pt x="207" y="501"/>
                    <a:pt x="207" y="502"/>
                    <a:pt x="206" y="502"/>
                  </a:cubicBezTo>
                  <a:cubicBezTo>
                    <a:pt x="206" y="501"/>
                    <a:pt x="206" y="501"/>
                    <a:pt x="206" y="501"/>
                  </a:cubicBezTo>
                  <a:close/>
                  <a:moveTo>
                    <a:pt x="87" y="504"/>
                  </a:moveTo>
                  <a:cubicBezTo>
                    <a:pt x="88" y="504"/>
                    <a:pt x="88" y="505"/>
                    <a:pt x="90" y="505"/>
                  </a:cubicBezTo>
                  <a:cubicBezTo>
                    <a:pt x="90" y="506"/>
                    <a:pt x="90" y="506"/>
                    <a:pt x="90" y="506"/>
                  </a:cubicBezTo>
                  <a:cubicBezTo>
                    <a:pt x="89" y="506"/>
                    <a:pt x="89" y="506"/>
                    <a:pt x="89" y="506"/>
                  </a:cubicBezTo>
                  <a:cubicBezTo>
                    <a:pt x="89" y="506"/>
                    <a:pt x="89" y="506"/>
                    <a:pt x="89" y="507"/>
                  </a:cubicBezTo>
                  <a:cubicBezTo>
                    <a:pt x="87" y="506"/>
                    <a:pt x="86" y="506"/>
                    <a:pt x="87" y="504"/>
                  </a:cubicBezTo>
                  <a:close/>
                  <a:moveTo>
                    <a:pt x="123" y="504"/>
                  </a:moveTo>
                  <a:cubicBezTo>
                    <a:pt x="123" y="504"/>
                    <a:pt x="124" y="504"/>
                    <a:pt x="124" y="504"/>
                  </a:cubicBezTo>
                  <a:cubicBezTo>
                    <a:pt x="124" y="505"/>
                    <a:pt x="125" y="506"/>
                    <a:pt x="125" y="507"/>
                  </a:cubicBezTo>
                  <a:cubicBezTo>
                    <a:pt x="125" y="507"/>
                    <a:pt x="121" y="505"/>
                    <a:pt x="123" y="505"/>
                  </a:cubicBezTo>
                  <a:cubicBezTo>
                    <a:pt x="123" y="504"/>
                    <a:pt x="123" y="504"/>
                    <a:pt x="123" y="504"/>
                  </a:cubicBezTo>
                  <a:close/>
                  <a:moveTo>
                    <a:pt x="166" y="504"/>
                  </a:moveTo>
                  <a:cubicBezTo>
                    <a:pt x="167" y="505"/>
                    <a:pt x="168" y="506"/>
                    <a:pt x="168" y="507"/>
                  </a:cubicBezTo>
                  <a:cubicBezTo>
                    <a:pt x="167" y="507"/>
                    <a:pt x="167" y="507"/>
                    <a:pt x="166" y="507"/>
                  </a:cubicBezTo>
                  <a:cubicBezTo>
                    <a:pt x="166" y="506"/>
                    <a:pt x="166" y="506"/>
                    <a:pt x="166" y="506"/>
                  </a:cubicBezTo>
                  <a:cubicBezTo>
                    <a:pt x="166" y="506"/>
                    <a:pt x="166" y="505"/>
                    <a:pt x="166" y="505"/>
                  </a:cubicBezTo>
                  <a:cubicBezTo>
                    <a:pt x="166" y="504"/>
                    <a:pt x="166" y="504"/>
                    <a:pt x="166" y="504"/>
                  </a:cubicBezTo>
                  <a:close/>
                  <a:moveTo>
                    <a:pt x="172" y="504"/>
                  </a:moveTo>
                  <a:cubicBezTo>
                    <a:pt x="173" y="504"/>
                    <a:pt x="174" y="504"/>
                    <a:pt x="176" y="505"/>
                  </a:cubicBezTo>
                  <a:cubicBezTo>
                    <a:pt x="176" y="506"/>
                    <a:pt x="175" y="505"/>
                    <a:pt x="176" y="505"/>
                  </a:cubicBezTo>
                  <a:cubicBezTo>
                    <a:pt x="176" y="506"/>
                    <a:pt x="176" y="506"/>
                    <a:pt x="176" y="507"/>
                  </a:cubicBezTo>
                  <a:cubicBezTo>
                    <a:pt x="175" y="506"/>
                    <a:pt x="171" y="506"/>
                    <a:pt x="171" y="505"/>
                  </a:cubicBezTo>
                  <a:cubicBezTo>
                    <a:pt x="171" y="505"/>
                    <a:pt x="171" y="505"/>
                    <a:pt x="172" y="505"/>
                  </a:cubicBezTo>
                  <a:cubicBezTo>
                    <a:pt x="172" y="504"/>
                    <a:pt x="172" y="504"/>
                    <a:pt x="172" y="504"/>
                  </a:cubicBezTo>
                  <a:close/>
                  <a:moveTo>
                    <a:pt x="91" y="505"/>
                  </a:moveTo>
                  <a:cubicBezTo>
                    <a:pt x="94" y="505"/>
                    <a:pt x="97" y="505"/>
                    <a:pt x="100" y="505"/>
                  </a:cubicBezTo>
                  <a:cubicBezTo>
                    <a:pt x="99" y="506"/>
                    <a:pt x="99" y="507"/>
                    <a:pt x="99" y="507"/>
                  </a:cubicBezTo>
                  <a:cubicBezTo>
                    <a:pt x="97" y="508"/>
                    <a:pt x="94" y="508"/>
                    <a:pt x="93" y="507"/>
                  </a:cubicBezTo>
                  <a:cubicBezTo>
                    <a:pt x="92" y="507"/>
                    <a:pt x="92" y="507"/>
                    <a:pt x="91" y="506"/>
                  </a:cubicBezTo>
                  <a:cubicBezTo>
                    <a:pt x="91" y="506"/>
                    <a:pt x="91" y="505"/>
                    <a:pt x="91" y="505"/>
                  </a:cubicBezTo>
                  <a:close/>
                  <a:moveTo>
                    <a:pt x="101" y="505"/>
                  </a:moveTo>
                  <a:cubicBezTo>
                    <a:pt x="102" y="505"/>
                    <a:pt x="106" y="504"/>
                    <a:pt x="106" y="505"/>
                  </a:cubicBezTo>
                  <a:cubicBezTo>
                    <a:pt x="106" y="505"/>
                    <a:pt x="107" y="505"/>
                    <a:pt x="108" y="505"/>
                  </a:cubicBezTo>
                  <a:cubicBezTo>
                    <a:pt x="108" y="506"/>
                    <a:pt x="108" y="506"/>
                    <a:pt x="108" y="507"/>
                  </a:cubicBezTo>
                  <a:cubicBezTo>
                    <a:pt x="106" y="507"/>
                    <a:pt x="103" y="507"/>
                    <a:pt x="101" y="506"/>
                  </a:cubicBezTo>
                  <a:cubicBezTo>
                    <a:pt x="101" y="506"/>
                    <a:pt x="100" y="505"/>
                    <a:pt x="101" y="505"/>
                  </a:cubicBezTo>
                  <a:cubicBezTo>
                    <a:pt x="101" y="505"/>
                    <a:pt x="101" y="505"/>
                    <a:pt x="101" y="505"/>
                  </a:cubicBezTo>
                  <a:close/>
                  <a:moveTo>
                    <a:pt x="112" y="505"/>
                  </a:moveTo>
                  <a:cubicBezTo>
                    <a:pt x="112" y="505"/>
                    <a:pt x="112" y="505"/>
                    <a:pt x="112" y="505"/>
                  </a:cubicBezTo>
                  <a:cubicBezTo>
                    <a:pt x="112" y="505"/>
                    <a:pt x="112" y="505"/>
                    <a:pt x="112" y="505"/>
                  </a:cubicBezTo>
                  <a:cubicBezTo>
                    <a:pt x="112" y="505"/>
                    <a:pt x="111" y="507"/>
                    <a:pt x="111" y="505"/>
                  </a:cubicBezTo>
                  <a:cubicBezTo>
                    <a:pt x="111" y="505"/>
                    <a:pt x="112" y="505"/>
                    <a:pt x="112" y="505"/>
                  </a:cubicBezTo>
                  <a:close/>
                  <a:moveTo>
                    <a:pt x="127" y="505"/>
                  </a:moveTo>
                  <a:cubicBezTo>
                    <a:pt x="129" y="505"/>
                    <a:pt x="130" y="505"/>
                    <a:pt x="131" y="505"/>
                  </a:cubicBezTo>
                  <a:cubicBezTo>
                    <a:pt x="131" y="506"/>
                    <a:pt x="131" y="506"/>
                    <a:pt x="131" y="506"/>
                  </a:cubicBezTo>
                  <a:cubicBezTo>
                    <a:pt x="130" y="506"/>
                    <a:pt x="129" y="506"/>
                    <a:pt x="127" y="507"/>
                  </a:cubicBezTo>
                  <a:cubicBezTo>
                    <a:pt x="127" y="506"/>
                    <a:pt x="127" y="505"/>
                    <a:pt x="127" y="505"/>
                  </a:cubicBezTo>
                  <a:close/>
                  <a:moveTo>
                    <a:pt x="134" y="505"/>
                  </a:moveTo>
                  <a:cubicBezTo>
                    <a:pt x="135" y="505"/>
                    <a:pt x="135" y="505"/>
                    <a:pt x="136" y="505"/>
                  </a:cubicBezTo>
                  <a:cubicBezTo>
                    <a:pt x="136" y="506"/>
                    <a:pt x="136" y="506"/>
                    <a:pt x="135" y="506"/>
                  </a:cubicBezTo>
                  <a:cubicBezTo>
                    <a:pt x="135" y="506"/>
                    <a:pt x="135" y="506"/>
                    <a:pt x="135" y="507"/>
                  </a:cubicBezTo>
                  <a:cubicBezTo>
                    <a:pt x="135" y="506"/>
                    <a:pt x="134" y="505"/>
                    <a:pt x="134" y="505"/>
                  </a:cubicBezTo>
                  <a:close/>
                  <a:moveTo>
                    <a:pt x="160" y="505"/>
                  </a:moveTo>
                  <a:cubicBezTo>
                    <a:pt x="161" y="505"/>
                    <a:pt x="162" y="505"/>
                    <a:pt x="163" y="505"/>
                  </a:cubicBezTo>
                  <a:cubicBezTo>
                    <a:pt x="163" y="506"/>
                    <a:pt x="163" y="506"/>
                    <a:pt x="163" y="506"/>
                  </a:cubicBezTo>
                  <a:cubicBezTo>
                    <a:pt x="163" y="506"/>
                    <a:pt x="162" y="506"/>
                    <a:pt x="162" y="506"/>
                  </a:cubicBezTo>
                  <a:cubicBezTo>
                    <a:pt x="162" y="506"/>
                    <a:pt x="162" y="506"/>
                    <a:pt x="162" y="507"/>
                  </a:cubicBezTo>
                  <a:cubicBezTo>
                    <a:pt x="161" y="506"/>
                    <a:pt x="160" y="506"/>
                    <a:pt x="160" y="505"/>
                  </a:cubicBezTo>
                  <a:close/>
                  <a:moveTo>
                    <a:pt x="178" y="505"/>
                  </a:moveTo>
                  <a:cubicBezTo>
                    <a:pt x="179" y="505"/>
                    <a:pt x="180" y="505"/>
                    <a:pt x="180" y="505"/>
                  </a:cubicBezTo>
                  <a:cubicBezTo>
                    <a:pt x="180" y="505"/>
                    <a:pt x="180" y="506"/>
                    <a:pt x="180" y="507"/>
                  </a:cubicBezTo>
                  <a:cubicBezTo>
                    <a:pt x="180" y="507"/>
                    <a:pt x="179" y="507"/>
                    <a:pt x="178" y="507"/>
                  </a:cubicBezTo>
                  <a:cubicBezTo>
                    <a:pt x="178" y="506"/>
                    <a:pt x="178" y="505"/>
                    <a:pt x="178" y="505"/>
                  </a:cubicBezTo>
                  <a:close/>
                  <a:moveTo>
                    <a:pt x="75" y="505"/>
                  </a:moveTo>
                  <a:cubicBezTo>
                    <a:pt x="75" y="506"/>
                    <a:pt x="77" y="507"/>
                    <a:pt x="75" y="507"/>
                  </a:cubicBezTo>
                  <a:cubicBezTo>
                    <a:pt x="75" y="508"/>
                    <a:pt x="75" y="508"/>
                    <a:pt x="75" y="508"/>
                  </a:cubicBezTo>
                  <a:cubicBezTo>
                    <a:pt x="75" y="508"/>
                    <a:pt x="75" y="508"/>
                    <a:pt x="75" y="508"/>
                  </a:cubicBezTo>
                  <a:cubicBezTo>
                    <a:pt x="75" y="507"/>
                    <a:pt x="75" y="506"/>
                    <a:pt x="75" y="505"/>
                  </a:cubicBezTo>
                  <a:close/>
                  <a:moveTo>
                    <a:pt x="151" y="505"/>
                  </a:moveTo>
                  <a:cubicBezTo>
                    <a:pt x="152" y="505"/>
                    <a:pt x="152" y="505"/>
                    <a:pt x="152" y="505"/>
                  </a:cubicBezTo>
                  <a:cubicBezTo>
                    <a:pt x="152" y="505"/>
                    <a:pt x="152" y="505"/>
                    <a:pt x="151" y="505"/>
                  </a:cubicBezTo>
                  <a:close/>
                  <a:moveTo>
                    <a:pt x="52" y="506"/>
                  </a:moveTo>
                  <a:cubicBezTo>
                    <a:pt x="53" y="506"/>
                    <a:pt x="53" y="508"/>
                    <a:pt x="52" y="508"/>
                  </a:cubicBezTo>
                  <a:cubicBezTo>
                    <a:pt x="52" y="508"/>
                    <a:pt x="52" y="508"/>
                    <a:pt x="52" y="507"/>
                  </a:cubicBezTo>
                  <a:cubicBezTo>
                    <a:pt x="52" y="507"/>
                    <a:pt x="52" y="506"/>
                    <a:pt x="52" y="506"/>
                  </a:cubicBezTo>
                  <a:close/>
                  <a:moveTo>
                    <a:pt x="56" y="506"/>
                  </a:moveTo>
                  <a:cubicBezTo>
                    <a:pt x="56" y="506"/>
                    <a:pt x="57" y="506"/>
                    <a:pt x="57" y="506"/>
                  </a:cubicBezTo>
                  <a:cubicBezTo>
                    <a:pt x="57" y="507"/>
                    <a:pt x="57" y="507"/>
                    <a:pt x="56" y="507"/>
                  </a:cubicBezTo>
                  <a:cubicBezTo>
                    <a:pt x="56" y="507"/>
                    <a:pt x="56" y="506"/>
                    <a:pt x="56" y="506"/>
                  </a:cubicBezTo>
                  <a:close/>
                  <a:moveTo>
                    <a:pt x="72" y="506"/>
                  </a:moveTo>
                  <a:cubicBezTo>
                    <a:pt x="72" y="506"/>
                    <a:pt x="73" y="506"/>
                    <a:pt x="73" y="506"/>
                  </a:cubicBezTo>
                  <a:cubicBezTo>
                    <a:pt x="73" y="506"/>
                    <a:pt x="73" y="507"/>
                    <a:pt x="72" y="506"/>
                  </a:cubicBezTo>
                  <a:close/>
                  <a:moveTo>
                    <a:pt x="25" y="509"/>
                  </a:moveTo>
                  <a:cubicBezTo>
                    <a:pt x="25" y="509"/>
                    <a:pt x="27" y="511"/>
                    <a:pt x="26" y="511"/>
                  </a:cubicBezTo>
                  <a:cubicBezTo>
                    <a:pt x="26" y="510"/>
                    <a:pt x="26" y="510"/>
                    <a:pt x="25" y="510"/>
                  </a:cubicBezTo>
                  <a:cubicBezTo>
                    <a:pt x="25" y="510"/>
                    <a:pt x="25" y="509"/>
                    <a:pt x="25" y="509"/>
                  </a:cubicBezTo>
                  <a:close/>
                  <a:moveTo>
                    <a:pt x="88" y="509"/>
                  </a:moveTo>
                  <a:cubicBezTo>
                    <a:pt x="89" y="509"/>
                    <a:pt x="89" y="511"/>
                    <a:pt x="88" y="511"/>
                  </a:cubicBezTo>
                  <a:cubicBezTo>
                    <a:pt x="88" y="510"/>
                    <a:pt x="88" y="509"/>
                    <a:pt x="88" y="509"/>
                  </a:cubicBezTo>
                  <a:close/>
                  <a:moveTo>
                    <a:pt x="172" y="509"/>
                  </a:moveTo>
                  <a:cubicBezTo>
                    <a:pt x="173" y="509"/>
                    <a:pt x="173" y="509"/>
                    <a:pt x="173" y="509"/>
                  </a:cubicBezTo>
                  <a:cubicBezTo>
                    <a:pt x="173" y="509"/>
                    <a:pt x="173" y="509"/>
                    <a:pt x="172" y="509"/>
                  </a:cubicBezTo>
                  <a:close/>
                  <a:moveTo>
                    <a:pt x="123" y="511"/>
                  </a:moveTo>
                  <a:cubicBezTo>
                    <a:pt x="123" y="511"/>
                    <a:pt x="124" y="511"/>
                    <a:pt x="124" y="511"/>
                  </a:cubicBezTo>
                  <a:cubicBezTo>
                    <a:pt x="124" y="511"/>
                    <a:pt x="123" y="511"/>
                    <a:pt x="123" y="511"/>
                  </a:cubicBezTo>
                  <a:close/>
                  <a:moveTo>
                    <a:pt x="208" y="511"/>
                  </a:moveTo>
                  <a:cubicBezTo>
                    <a:pt x="209" y="511"/>
                    <a:pt x="209" y="511"/>
                    <a:pt x="210" y="511"/>
                  </a:cubicBezTo>
                  <a:cubicBezTo>
                    <a:pt x="210" y="511"/>
                    <a:pt x="210" y="512"/>
                    <a:pt x="209" y="512"/>
                  </a:cubicBezTo>
                  <a:cubicBezTo>
                    <a:pt x="209" y="512"/>
                    <a:pt x="209" y="513"/>
                    <a:pt x="209" y="513"/>
                  </a:cubicBezTo>
                  <a:cubicBezTo>
                    <a:pt x="209" y="512"/>
                    <a:pt x="209" y="511"/>
                    <a:pt x="208" y="511"/>
                  </a:cubicBezTo>
                  <a:close/>
                  <a:moveTo>
                    <a:pt x="145" y="513"/>
                  </a:moveTo>
                  <a:cubicBezTo>
                    <a:pt x="146" y="513"/>
                    <a:pt x="147" y="513"/>
                    <a:pt x="147" y="514"/>
                  </a:cubicBezTo>
                  <a:cubicBezTo>
                    <a:pt x="148" y="514"/>
                    <a:pt x="148" y="514"/>
                    <a:pt x="148" y="514"/>
                  </a:cubicBezTo>
                  <a:cubicBezTo>
                    <a:pt x="148" y="514"/>
                    <a:pt x="148" y="515"/>
                    <a:pt x="148" y="515"/>
                  </a:cubicBezTo>
                  <a:cubicBezTo>
                    <a:pt x="148" y="515"/>
                    <a:pt x="147" y="515"/>
                    <a:pt x="147" y="515"/>
                  </a:cubicBezTo>
                  <a:cubicBezTo>
                    <a:pt x="147" y="515"/>
                    <a:pt x="147" y="515"/>
                    <a:pt x="147" y="515"/>
                  </a:cubicBezTo>
                  <a:cubicBezTo>
                    <a:pt x="146" y="515"/>
                    <a:pt x="146" y="515"/>
                    <a:pt x="145" y="515"/>
                  </a:cubicBezTo>
                  <a:cubicBezTo>
                    <a:pt x="145" y="515"/>
                    <a:pt x="145" y="514"/>
                    <a:pt x="145" y="513"/>
                  </a:cubicBezTo>
                  <a:close/>
                  <a:moveTo>
                    <a:pt x="69" y="513"/>
                  </a:moveTo>
                  <a:cubicBezTo>
                    <a:pt x="69" y="513"/>
                    <a:pt x="70" y="513"/>
                    <a:pt x="71" y="513"/>
                  </a:cubicBezTo>
                  <a:cubicBezTo>
                    <a:pt x="71" y="514"/>
                    <a:pt x="71" y="515"/>
                    <a:pt x="71" y="515"/>
                  </a:cubicBezTo>
                  <a:cubicBezTo>
                    <a:pt x="70" y="515"/>
                    <a:pt x="69" y="514"/>
                    <a:pt x="69" y="513"/>
                  </a:cubicBezTo>
                  <a:close/>
                  <a:moveTo>
                    <a:pt x="173" y="513"/>
                  </a:moveTo>
                  <a:cubicBezTo>
                    <a:pt x="174" y="514"/>
                    <a:pt x="174" y="514"/>
                    <a:pt x="175" y="514"/>
                  </a:cubicBezTo>
                  <a:cubicBezTo>
                    <a:pt x="175" y="515"/>
                    <a:pt x="175" y="515"/>
                    <a:pt x="175" y="515"/>
                  </a:cubicBezTo>
                  <a:cubicBezTo>
                    <a:pt x="174" y="515"/>
                    <a:pt x="174" y="514"/>
                    <a:pt x="173" y="513"/>
                  </a:cubicBezTo>
                  <a:close/>
                  <a:moveTo>
                    <a:pt x="88" y="514"/>
                  </a:moveTo>
                  <a:cubicBezTo>
                    <a:pt x="89" y="514"/>
                    <a:pt x="90" y="515"/>
                    <a:pt x="90" y="515"/>
                  </a:cubicBezTo>
                  <a:cubicBezTo>
                    <a:pt x="90" y="515"/>
                    <a:pt x="90" y="516"/>
                    <a:pt x="90" y="516"/>
                  </a:cubicBezTo>
                  <a:cubicBezTo>
                    <a:pt x="90" y="516"/>
                    <a:pt x="90" y="516"/>
                    <a:pt x="90" y="516"/>
                  </a:cubicBezTo>
                  <a:cubicBezTo>
                    <a:pt x="90" y="516"/>
                    <a:pt x="90" y="517"/>
                    <a:pt x="90" y="517"/>
                  </a:cubicBezTo>
                  <a:cubicBezTo>
                    <a:pt x="89" y="517"/>
                    <a:pt x="89" y="517"/>
                    <a:pt x="88" y="517"/>
                  </a:cubicBezTo>
                  <a:cubicBezTo>
                    <a:pt x="88" y="517"/>
                    <a:pt x="88" y="516"/>
                    <a:pt x="88" y="516"/>
                  </a:cubicBezTo>
                  <a:cubicBezTo>
                    <a:pt x="88" y="516"/>
                    <a:pt x="87" y="515"/>
                    <a:pt x="87" y="515"/>
                  </a:cubicBezTo>
                  <a:cubicBezTo>
                    <a:pt x="88" y="515"/>
                    <a:pt x="88" y="514"/>
                    <a:pt x="88" y="514"/>
                  </a:cubicBezTo>
                  <a:close/>
                  <a:moveTo>
                    <a:pt x="119" y="515"/>
                  </a:moveTo>
                  <a:cubicBezTo>
                    <a:pt x="120" y="515"/>
                    <a:pt x="122" y="515"/>
                    <a:pt x="122" y="517"/>
                  </a:cubicBezTo>
                  <a:cubicBezTo>
                    <a:pt x="121" y="516"/>
                    <a:pt x="120" y="516"/>
                    <a:pt x="119" y="515"/>
                  </a:cubicBezTo>
                  <a:close/>
                  <a:moveTo>
                    <a:pt x="78" y="515"/>
                  </a:moveTo>
                  <a:cubicBezTo>
                    <a:pt x="78" y="515"/>
                    <a:pt x="79" y="515"/>
                    <a:pt x="79" y="515"/>
                  </a:cubicBezTo>
                  <a:cubicBezTo>
                    <a:pt x="79" y="515"/>
                    <a:pt x="78" y="515"/>
                    <a:pt x="78" y="515"/>
                  </a:cubicBezTo>
                  <a:close/>
                  <a:moveTo>
                    <a:pt x="149" y="515"/>
                  </a:moveTo>
                  <a:cubicBezTo>
                    <a:pt x="150" y="515"/>
                    <a:pt x="150" y="515"/>
                    <a:pt x="150" y="515"/>
                  </a:cubicBezTo>
                  <a:cubicBezTo>
                    <a:pt x="150" y="515"/>
                    <a:pt x="150" y="515"/>
                    <a:pt x="149" y="515"/>
                  </a:cubicBezTo>
                  <a:close/>
                  <a:moveTo>
                    <a:pt x="176" y="515"/>
                  </a:moveTo>
                  <a:cubicBezTo>
                    <a:pt x="176" y="515"/>
                    <a:pt x="176" y="515"/>
                    <a:pt x="176" y="515"/>
                  </a:cubicBezTo>
                  <a:cubicBezTo>
                    <a:pt x="176" y="516"/>
                    <a:pt x="176" y="516"/>
                    <a:pt x="177" y="516"/>
                  </a:cubicBezTo>
                  <a:cubicBezTo>
                    <a:pt x="177" y="517"/>
                    <a:pt x="176" y="517"/>
                    <a:pt x="176" y="517"/>
                  </a:cubicBezTo>
                  <a:cubicBezTo>
                    <a:pt x="176" y="516"/>
                    <a:pt x="176" y="516"/>
                    <a:pt x="176" y="515"/>
                  </a:cubicBezTo>
                  <a:close/>
                  <a:moveTo>
                    <a:pt x="61" y="517"/>
                  </a:moveTo>
                  <a:cubicBezTo>
                    <a:pt x="61" y="517"/>
                    <a:pt x="62" y="517"/>
                    <a:pt x="62" y="517"/>
                  </a:cubicBezTo>
                  <a:cubicBezTo>
                    <a:pt x="62" y="517"/>
                    <a:pt x="62" y="517"/>
                    <a:pt x="62" y="517"/>
                  </a:cubicBezTo>
                  <a:cubicBezTo>
                    <a:pt x="62" y="518"/>
                    <a:pt x="63" y="518"/>
                    <a:pt x="62" y="518"/>
                  </a:cubicBezTo>
                  <a:cubicBezTo>
                    <a:pt x="62" y="518"/>
                    <a:pt x="62" y="519"/>
                    <a:pt x="62" y="519"/>
                  </a:cubicBezTo>
                  <a:cubicBezTo>
                    <a:pt x="62" y="519"/>
                    <a:pt x="62" y="519"/>
                    <a:pt x="61" y="519"/>
                  </a:cubicBezTo>
                  <a:cubicBezTo>
                    <a:pt x="61" y="519"/>
                    <a:pt x="61" y="519"/>
                    <a:pt x="61" y="519"/>
                  </a:cubicBezTo>
                  <a:cubicBezTo>
                    <a:pt x="61" y="519"/>
                    <a:pt x="60" y="519"/>
                    <a:pt x="60" y="519"/>
                  </a:cubicBezTo>
                  <a:cubicBezTo>
                    <a:pt x="60" y="519"/>
                    <a:pt x="60" y="518"/>
                    <a:pt x="60" y="517"/>
                  </a:cubicBezTo>
                  <a:cubicBezTo>
                    <a:pt x="60" y="517"/>
                    <a:pt x="60" y="517"/>
                    <a:pt x="61" y="517"/>
                  </a:cubicBezTo>
                  <a:close/>
                  <a:moveTo>
                    <a:pt x="65" y="517"/>
                  </a:moveTo>
                  <a:cubicBezTo>
                    <a:pt x="65" y="517"/>
                    <a:pt x="66" y="517"/>
                    <a:pt x="66" y="517"/>
                  </a:cubicBezTo>
                  <a:cubicBezTo>
                    <a:pt x="66" y="518"/>
                    <a:pt x="66" y="519"/>
                    <a:pt x="65" y="519"/>
                  </a:cubicBezTo>
                  <a:cubicBezTo>
                    <a:pt x="65" y="518"/>
                    <a:pt x="65" y="518"/>
                    <a:pt x="65" y="517"/>
                  </a:cubicBezTo>
                  <a:close/>
                  <a:moveTo>
                    <a:pt x="182" y="519"/>
                  </a:moveTo>
                  <a:cubicBezTo>
                    <a:pt x="182" y="520"/>
                    <a:pt x="182" y="521"/>
                    <a:pt x="181" y="521"/>
                  </a:cubicBezTo>
                  <a:cubicBezTo>
                    <a:pt x="181" y="520"/>
                    <a:pt x="181" y="519"/>
                    <a:pt x="182" y="519"/>
                  </a:cubicBezTo>
                  <a:cubicBezTo>
                    <a:pt x="182" y="519"/>
                    <a:pt x="182" y="519"/>
                    <a:pt x="182" y="519"/>
                  </a:cubicBezTo>
                  <a:close/>
                  <a:moveTo>
                    <a:pt x="164" y="519"/>
                  </a:moveTo>
                  <a:cubicBezTo>
                    <a:pt x="165" y="519"/>
                    <a:pt x="165" y="519"/>
                    <a:pt x="165" y="519"/>
                  </a:cubicBezTo>
                  <a:cubicBezTo>
                    <a:pt x="165" y="519"/>
                    <a:pt x="165" y="519"/>
                    <a:pt x="164" y="519"/>
                  </a:cubicBezTo>
                  <a:close/>
                  <a:moveTo>
                    <a:pt x="171" y="520"/>
                  </a:moveTo>
                  <a:cubicBezTo>
                    <a:pt x="172" y="521"/>
                    <a:pt x="174" y="522"/>
                    <a:pt x="174" y="523"/>
                  </a:cubicBezTo>
                  <a:cubicBezTo>
                    <a:pt x="174" y="523"/>
                    <a:pt x="174" y="523"/>
                    <a:pt x="174" y="523"/>
                  </a:cubicBezTo>
                  <a:cubicBezTo>
                    <a:pt x="174" y="524"/>
                    <a:pt x="174" y="524"/>
                    <a:pt x="174" y="524"/>
                  </a:cubicBezTo>
                  <a:cubicBezTo>
                    <a:pt x="172" y="524"/>
                    <a:pt x="169" y="524"/>
                    <a:pt x="169" y="521"/>
                  </a:cubicBezTo>
                  <a:cubicBezTo>
                    <a:pt x="170" y="521"/>
                    <a:pt x="170" y="521"/>
                    <a:pt x="171" y="520"/>
                  </a:cubicBezTo>
                  <a:close/>
                  <a:moveTo>
                    <a:pt x="70" y="521"/>
                  </a:moveTo>
                  <a:cubicBezTo>
                    <a:pt x="70" y="522"/>
                    <a:pt x="71" y="523"/>
                    <a:pt x="69" y="523"/>
                  </a:cubicBezTo>
                  <a:cubicBezTo>
                    <a:pt x="69" y="523"/>
                    <a:pt x="69" y="522"/>
                    <a:pt x="70" y="522"/>
                  </a:cubicBezTo>
                  <a:cubicBezTo>
                    <a:pt x="70" y="522"/>
                    <a:pt x="70" y="522"/>
                    <a:pt x="70" y="521"/>
                  </a:cubicBezTo>
                  <a:close/>
                  <a:moveTo>
                    <a:pt x="209" y="522"/>
                  </a:moveTo>
                  <a:cubicBezTo>
                    <a:pt x="210" y="522"/>
                    <a:pt x="211" y="523"/>
                    <a:pt x="211" y="524"/>
                  </a:cubicBezTo>
                  <a:cubicBezTo>
                    <a:pt x="210" y="524"/>
                    <a:pt x="210" y="523"/>
                    <a:pt x="209" y="522"/>
                  </a:cubicBezTo>
                  <a:close/>
                  <a:moveTo>
                    <a:pt x="123" y="523"/>
                  </a:moveTo>
                  <a:cubicBezTo>
                    <a:pt x="124" y="523"/>
                    <a:pt x="124" y="523"/>
                    <a:pt x="124" y="523"/>
                  </a:cubicBezTo>
                  <a:cubicBezTo>
                    <a:pt x="124" y="524"/>
                    <a:pt x="125" y="524"/>
                    <a:pt x="125" y="525"/>
                  </a:cubicBezTo>
                  <a:cubicBezTo>
                    <a:pt x="124" y="525"/>
                    <a:pt x="124" y="525"/>
                    <a:pt x="124" y="525"/>
                  </a:cubicBezTo>
                  <a:cubicBezTo>
                    <a:pt x="124" y="525"/>
                    <a:pt x="124" y="525"/>
                    <a:pt x="124" y="525"/>
                  </a:cubicBezTo>
                  <a:cubicBezTo>
                    <a:pt x="123" y="525"/>
                    <a:pt x="123" y="525"/>
                    <a:pt x="123" y="525"/>
                  </a:cubicBezTo>
                  <a:cubicBezTo>
                    <a:pt x="123" y="525"/>
                    <a:pt x="123" y="524"/>
                    <a:pt x="123" y="523"/>
                  </a:cubicBezTo>
                  <a:cubicBezTo>
                    <a:pt x="123" y="523"/>
                    <a:pt x="123" y="523"/>
                    <a:pt x="123" y="523"/>
                  </a:cubicBezTo>
                  <a:close/>
                  <a:moveTo>
                    <a:pt x="141" y="523"/>
                  </a:moveTo>
                  <a:cubicBezTo>
                    <a:pt x="141" y="523"/>
                    <a:pt x="141" y="523"/>
                    <a:pt x="141" y="523"/>
                  </a:cubicBezTo>
                  <a:cubicBezTo>
                    <a:pt x="141" y="523"/>
                    <a:pt x="141" y="523"/>
                    <a:pt x="141" y="523"/>
                  </a:cubicBezTo>
                  <a:close/>
                  <a:moveTo>
                    <a:pt x="145" y="523"/>
                  </a:moveTo>
                  <a:cubicBezTo>
                    <a:pt x="146" y="523"/>
                    <a:pt x="147" y="523"/>
                    <a:pt x="149" y="523"/>
                  </a:cubicBezTo>
                  <a:cubicBezTo>
                    <a:pt x="149" y="524"/>
                    <a:pt x="149" y="524"/>
                    <a:pt x="149" y="524"/>
                  </a:cubicBezTo>
                  <a:cubicBezTo>
                    <a:pt x="147" y="524"/>
                    <a:pt x="145" y="525"/>
                    <a:pt x="143" y="525"/>
                  </a:cubicBezTo>
                  <a:cubicBezTo>
                    <a:pt x="143" y="524"/>
                    <a:pt x="143" y="524"/>
                    <a:pt x="143" y="523"/>
                  </a:cubicBezTo>
                  <a:cubicBezTo>
                    <a:pt x="144" y="523"/>
                    <a:pt x="144" y="523"/>
                    <a:pt x="145" y="523"/>
                  </a:cubicBezTo>
                  <a:close/>
                  <a:moveTo>
                    <a:pt x="176" y="523"/>
                  </a:moveTo>
                  <a:cubicBezTo>
                    <a:pt x="177" y="523"/>
                    <a:pt x="178" y="523"/>
                    <a:pt x="178" y="523"/>
                  </a:cubicBezTo>
                  <a:cubicBezTo>
                    <a:pt x="178" y="523"/>
                    <a:pt x="178" y="524"/>
                    <a:pt x="178" y="524"/>
                  </a:cubicBezTo>
                  <a:cubicBezTo>
                    <a:pt x="178" y="524"/>
                    <a:pt x="178" y="524"/>
                    <a:pt x="178" y="524"/>
                  </a:cubicBezTo>
                  <a:cubicBezTo>
                    <a:pt x="178" y="524"/>
                    <a:pt x="178" y="525"/>
                    <a:pt x="178" y="525"/>
                  </a:cubicBezTo>
                  <a:cubicBezTo>
                    <a:pt x="177" y="525"/>
                    <a:pt x="177" y="525"/>
                    <a:pt x="176" y="525"/>
                  </a:cubicBezTo>
                  <a:cubicBezTo>
                    <a:pt x="176" y="524"/>
                    <a:pt x="177" y="524"/>
                    <a:pt x="176" y="524"/>
                  </a:cubicBezTo>
                  <a:cubicBezTo>
                    <a:pt x="176" y="524"/>
                    <a:pt x="176" y="523"/>
                    <a:pt x="176" y="523"/>
                  </a:cubicBezTo>
                  <a:close/>
                  <a:moveTo>
                    <a:pt x="103" y="523"/>
                  </a:moveTo>
                  <a:cubicBezTo>
                    <a:pt x="104" y="523"/>
                    <a:pt x="108" y="523"/>
                    <a:pt x="108" y="524"/>
                  </a:cubicBezTo>
                  <a:cubicBezTo>
                    <a:pt x="109" y="524"/>
                    <a:pt x="109" y="524"/>
                    <a:pt x="109" y="524"/>
                  </a:cubicBezTo>
                  <a:cubicBezTo>
                    <a:pt x="109" y="525"/>
                    <a:pt x="109" y="525"/>
                    <a:pt x="109" y="525"/>
                  </a:cubicBezTo>
                  <a:cubicBezTo>
                    <a:pt x="107" y="525"/>
                    <a:pt x="105" y="525"/>
                    <a:pt x="103" y="523"/>
                  </a:cubicBezTo>
                  <a:close/>
                  <a:moveTo>
                    <a:pt x="55" y="524"/>
                  </a:moveTo>
                  <a:cubicBezTo>
                    <a:pt x="56" y="524"/>
                    <a:pt x="57" y="524"/>
                    <a:pt x="57" y="524"/>
                  </a:cubicBezTo>
                  <a:cubicBezTo>
                    <a:pt x="57" y="525"/>
                    <a:pt x="56" y="525"/>
                    <a:pt x="55" y="524"/>
                  </a:cubicBezTo>
                  <a:close/>
                  <a:moveTo>
                    <a:pt x="63" y="524"/>
                  </a:moveTo>
                  <a:cubicBezTo>
                    <a:pt x="64" y="524"/>
                    <a:pt x="65" y="524"/>
                    <a:pt x="65" y="524"/>
                  </a:cubicBezTo>
                  <a:cubicBezTo>
                    <a:pt x="65" y="525"/>
                    <a:pt x="66" y="525"/>
                    <a:pt x="65" y="525"/>
                  </a:cubicBezTo>
                  <a:cubicBezTo>
                    <a:pt x="65" y="526"/>
                    <a:pt x="65" y="526"/>
                    <a:pt x="65" y="526"/>
                  </a:cubicBezTo>
                  <a:cubicBezTo>
                    <a:pt x="64" y="525"/>
                    <a:pt x="64" y="525"/>
                    <a:pt x="63" y="524"/>
                  </a:cubicBezTo>
                  <a:close/>
                  <a:moveTo>
                    <a:pt x="85" y="524"/>
                  </a:moveTo>
                  <a:cubicBezTo>
                    <a:pt x="86" y="524"/>
                    <a:pt x="87" y="524"/>
                    <a:pt x="88" y="524"/>
                  </a:cubicBezTo>
                  <a:cubicBezTo>
                    <a:pt x="88" y="525"/>
                    <a:pt x="88" y="525"/>
                    <a:pt x="88" y="525"/>
                  </a:cubicBezTo>
                  <a:cubicBezTo>
                    <a:pt x="88" y="525"/>
                    <a:pt x="88" y="525"/>
                    <a:pt x="87" y="525"/>
                  </a:cubicBezTo>
                  <a:cubicBezTo>
                    <a:pt x="87" y="526"/>
                    <a:pt x="87" y="526"/>
                    <a:pt x="87" y="526"/>
                  </a:cubicBezTo>
                  <a:cubicBezTo>
                    <a:pt x="87" y="526"/>
                    <a:pt x="87" y="526"/>
                    <a:pt x="87" y="526"/>
                  </a:cubicBezTo>
                  <a:cubicBezTo>
                    <a:pt x="86" y="525"/>
                    <a:pt x="86" y="525"/>
                    <a:pt x="85" y="524"/>
                  </a:cubicBezTo>
                  <a:close/>
                  <a:moveTo>
                    <a:pt x="100" y="524"/>
                  </a:moveTo>
                  <a:cubicBezTo>
                    <a:pt x="101" y="524"/>
                    <a:pt x="102" y="524"/>
                    <a:pt x="102" y="525"/>
                  </a:cubicBezTo>
                  <a:cubicBezTo>
                    <a:pt x="102" y="525"/>
                    <a:pt x="102" y="525"/>
                    <a:pt x="102" y="525"/>
                  </a:cubicBezTo>
                  <a:cubicBezTo>
                    <a:pt x="102" y="525"/>
                    <a:pt x="102" y="525"/>
                    <a:pt x="102" y="525"/>
                  </a:cubicBezTo>
                  <a:cubicBezTo>
                    <a:pt x="101" y="525"/>
                    <a:pt x="100" y="525"/>
                    <a:pt x="100" y="524"/>
                  </a:cubicBezTo>
                  <a:close/>
                  <a:moveTo>
                    <a:pt x="205" y="525"/>
                  </a:moveTo>
                  <a:cubicBezTo>
                    <a:pt x="205" y="525"/>
                    <a:pt x="206" y="525"/>
                    <a:pt x="207" y="525"/>
                  </a:cubicBezTo>
                  <a:cubicBezTo>
                    <a:pt x="207" y="526"/>
                    <a:pt x="207" y="527"/>
                    <a:pt x="206" y="527"/>
                  </a:cubicBezTo>
                  <a:cubicBezTo>
                    <a:pt x="206" y="527"/>
                    <a:pt x="206" y="527"/>
                    <a:pt x="206" y="528"/>
                  </a:cubicBezTo>
                  <a:cubicBezTo>
                    <a:pt x="206" y="527"/>
                    <a:pt x="205" y="526"/>
                    <a:pt x="205" y="525"/>
                  </a:cubicBezTo>
                  <a:close/>
                  <a:moveTo>
                    <a:pt x="95" y="531"/>
                  </a:moveTo>
                  <a:cubicBezTo>
                    <a:pt x="96" y="531"/>
                    <a:pt x="96" y="531"/>
                    <a:pt x="97" y="532"/>
                  </a:cubicBezTo>
                  <a:cubicBezTo>
                    <a:pt x="97" y="532"/>
                    <a:pt x="97" y="532"/>
                    <a:pt x="97" y="533"/>
                  </a:cubicBezTo>
                  <a:cubicBezTo>
                    <a:pt x="96" y="533"/>
                    <a:pt x="96" y="533"/>
                    <a:pt x="95" y="533"/>
                  </a:cubicBezTo>
                  <a:cubicBezTo>
                    <a:pt x="95" y="532"/>
                    <a:pt x="95" y="532"/>
                    <a:pt x="95" y="531"/>
                  </a:cubicBezTo>
                  <a:close/>
                  <a:moveTo>
                    <a:pt x="103" y="531"/>
                  </a:moveTo>
                  <a:cubicBezTo>
                    <a:pt x="104" y="531"/>
                    <a:pt x="105" y="531"/>
                    <a:pt x="106" y="532"/>
                  </a:cubicBezTo>
                  <a:cubicBezTo>
                    <a:pt x="106" y="532"/>
                    <a:pt x="106" y="532"/>
                    <a:pt x="106" y="533"/>
                  </a:cubicBezTo>
                  <a:cubicBezTo>
                    <a:pt x="105" y="533"/>
                    <a:pt x="100" y="533"/>
                    <a:pt x="100" y="532"/>
                  </a:cubicBezTo>
                  <a:cubicBezTo>
                    <a:pt x="101" y="532"/>
                    <a:pt x="102" y="532"/>
                    <a:pt x="103" y="532"/>
                  </a:cubicBezTo>
                  <a:cubicBezTo>
                    <a:pt x="103" y="531"/>
                    <a:pt x="103" y="531"/>
                    <a:pt x="103" y="531"/>
                  </a:cubicBezTo>
                  <a:close/>
                  <a:moveTo>
                    <a:pt x="110" y="531"/>
                  </a:moveTo>
                  <a:cubicBezTo>
                    <a:pt x="111" y="531"/>
                    <a:pt x="114" y="531"/>
                    <a:pt x="114" y="532"/>
                  </a:cubicBezTo>
                  <a:cubicBezTo>
                    <a:pt x="114" y="532"/>
                    <a:pt x="114" y="532"/>
                    <a:pt x="114" y="532"/>
                  </a:cubicBezTo>
                  <a:cubicBezTo>
                    <a:pt x="114" y="532"/>
                    <a:pt x="114" y="532"/>
                    <a:pt x="114" y="532"/>
                  </a:cubicBezTo>
                  <a:cubicBezTo>
                    <a:pt x="114" y="532"/>
                    <a:pt x="114" y="532"/>
                    <a:pt x="114" y="532"/>
                  </a:cubicBezTo>
                  <a:cubicBezTo>
                    <a:pt x="114" y="532"/>
                    <a:pt x="114" y="533"/>
                    <a:pt x="114" y="533"/>
                  </a:cubicBezTo>
                  <a:cubicBezTo>
                    <a:pt x="113" y="533"/>
                    <a:pt x="112" y="532"/>
                    <a:pt x="111" y="532"/>
                  </a:cubicBezTo>
                  <a:cubicBezTo>
                    <a:pt x="110" y="532"/>
                    <a:pt x="110" y="531"/>
                    <a:pt x="110" y="531"/>
                  </a:cubicBezTo>
                  <a:close/>
                  <a:moveTo>
                    <a:pt x="130" y="531"/>
                  </a:moveTo>
                  <a:cubicBezTo>
                    <a:pt x="131" y="531"/>
                    <a:pt x="131" y="531"/>
                    <a:pt x="132" y="532"/>
                  </a:cubicBezTo>
                  <a:cubicBezTo>
                    <a:pt x="132" y="532"/>
                    <a:pt x="132" y="532"/>
                    <a:pt x="132" y="533"/>
                  </a:cubicBezTo>
                  <a:cubicBezTo>
                    <a:pt x="132" y="533"/>
                    <a:pt x="131" y="533"/>
                    <a:pt x="131" y="533"/>
                  </a:cubicBezTo>
                  <a:cubicBezTo>
                    <a:pt x="131" y="533"/>
                    <a:pt x="131" y="533"/>
                    <a:pt x="131" y="534"/>
                  </a:cubicBezTo>
                  <a:cubicBezTo>
                    <a:pt x="131" y="534"/>
                    <a:pt x="130" y="534"/>
                    <a:pt x="129" y="534"/>
                  </a:cubicBezTo>
                  <a:cubicBezTo>
                    <a:pt x="129" y="533"/>
                    <a:pt x="129" y="532"/>
                    <a:pt x="129" y="532"/>
                  </a:cubicBezTo>
                  <a:cubicBezTo>
                    <a:pt x="129" y="531"/>
                    <a:pt x="130" y="531"/>
                    <a:pt x="130" y="531"/>
                  </a:cubicBezTo>
                  <a:close/>
                  <a:moveTo>
                    <a:pt x="138" y="531"/>
                  </a:moveTo>
                  <a:cubicBezTo>
                    <a:pt x="139" y="531"/>
                    <a:pt x="141" y="531"/>
                    <a:pt x="142" y="532"/>
                  </a:cubicBezTo>
                  <a:cubicBezTo>
                    <a:pt x="142" y="532"/>
                    <a:pt x="142" y="532"/>
                    <a:pt x="142" y="532"/>
                  </a:cubicBezTo>
                  <a:cubicBezTo>
                    <a:pt x="142" y="532"/>
                    <a:pt x="142" y="532"/>
                    <a:pt x="141" y="532"/>
                  </a:cubicBezTo>
                  <a:cubicBezTo>
                    <a:pt x="141" y="532"/>
                    <a:pt x="141" y="533"/>
                    <a:pt x="141" y="533"/>
                  </a:cubicBezTo>
                  <a:cubicBezTo>
                    <a:pt x="140" y="532"/>
                    <a:pt x="139" y="532"/>
                    <a:pt x="138" y="531"/>
                  </a:cubicBezTo>
                  <a:close/>
                  <a:moveTo>
                    <a:pt x="145" y="531"/>
                  </a:moveTo>
                  <a:cubicBezTo>
                    <a:pt x="145" y="531"/>
                    <a:pt x="146" y="531"/>
                    <a:pt x="146" y="531"/>
                  </a:cubicBezTo>
                  <a:cubicBezTo>
                    <a:pt x="146" y="532"/>
                    <a:pt x="146" y="532"/>
                    <a:pt x="145" y="532"/>
                  </a:cubicBezTo>
                  <a:cubicBezTo>
                    <a:pt x="145" y="532"/>
                    <a:pt x="145" y="531"/>
                    <a:pt x="145" y="531"/>
                  </a:cubicBezTo>
                  <a:close/>
                  <a:moveTo>
                    <a:pt x="170" y="531"/>
                  </a:moveTo>
                  <a:cubicBezTo>
                    <a:pt x="171" y="531"/>
                    <a:pt x="172" y="531"/>
                    <a:pt x="172" y="532"/>
                  </a:cubicBezTo>
                  <a:cubicBezTo>
                    <a:pt x="172" y="532"/>
                    <a:pt x="172" y="532"/>
                    <a:pt x="172" y="533"/>
                  </a:cubicBezTo>
                  <a:cubicBezTo>
                    <a:pt x="171" y="533"/>
                    <a:pt x="170" y="533"/>
                    <a:pt x="170" y="532"/>
                  </a:cubicBezTo>
                  <a:cubicBezTo>
                    <a:pt x="170" y="532"/>
                    <a:pt x="170" y="532"/>
                    <a:pt x="170" y="532"/>
                  </a:cubicBezTo>
                  <a:cubicBezTo>
                    <a:pt x="170" y="531"/>
                    <a:pt x="170" y="531"/>
                    <a:pt x="170" y="531"/>
                  </a:cubicBezTo>
                  <a:close/>
                  <a:moveTo>
                    <a:pt x="175" y="531"/>
                  </a:moveTo>
                  <a:cubicBezTo>
                    <a:pt x="177" y="531"/>
                    <a:pt x="187" y="531"/>
                    <a:pt x="187" y="532"/>
                  </a:cubicBezTo>
                  <a:cubicBezTo>
                    <a:pt x="187" y="532"/>
                    <a:pt x="188" y="532"/>
                    <a:pt x="188" y="532"/>
                  </a:cubicBezTo>
                  <a:cubicBezTo>
                    <a:pt x="188" y="532"/>
                    <a:pt x="188" y="532"/>
                    <a:pt x="188" y="532"/>
                  </a:cubicBezTo>
                  <a:cubicBezTo>
                    <a:pt x="188" y="532"/>
                    <a:pt x="187" y="532"/>
                    <a:pt x="187" y="532"/>
                  </a:cubicBezTo>
                  <a:cubicBezTo>
                    <a:pt x="187" y="532"/>
                    <a:pt x="187" y="533"/>
                    <a:pt x="187" y="533"/>
                  </a:cubicBezTo>
                  <a:cubicBezTo>
                    <a:pt x="183" y="533"/>
                    <a:pt x="178" y="532"/>
                    <a:pt x="174" y="532"/>
                  </a:cubicBezTo>
                  <a:cubicBezTo>
                    <a:pt x="174" y="531"/>
                    <a:pt x="174" y="532"/>
                    <a:pt x="175" y="532"/>
                  </a:cubicBezTo>
                  <a:cubicBezTo>
                    <a:pt x="175" y="531"/>
                    <a:pt x="175" y="531"/>
                    <a:pt x="175" y="531"/>
                  </a:cubicBezTo>
                  <a:close/>
                  <a:moveTo>
                    <a:pt x="189" y="531"/>
                  </a:moveTo>
                  <a:cubicBezTo>
                    <a:pt x="190" y="531"/>
                    <a:pt x="191" y="531"/>
                    <a:pt x="192" y="532"/>
                  </a:cubicBezTo>
                  <a:cubicBezTo>
                    <a:pt x="192" y="532"/>
                    <a:pt x="192" y="532"/>
                    <a:pt x="192" y="532"/>
                  </a:cubicBezTo>
                  <a:cubicBezTo>
                    <a:pt x="192" y="532"/>
                    <a:pt x="192" y="532"/>
                    <a:pt x="192" y="532"/>
                  </a:cubicBezTo>
                  <a:cubicBezTo>
                    <a:pt x="192" y="532"/>
                    <a:pt x="192" y="533"/>
                    <a:pt x="192" y="533"/>
                  </a:cubicBezTo>
                  <a:cubicBezTo>
                    <a:pt x="191" y="532"/>
                    <a:pt x="190" y="532"/>
                    <a:pt x="189" y="531"/>
                  </a:cubicBezTo>
                  <a:close/>
                  <a:moveTo>
                    <a:pt x="207" y="531"/>
                  </a:moveTo>
                  <a:cubicBezTo>
                    <a:pt x="208" y="531"/>
                    <a:pt x="209" y="531"/>
                    <a:pt x="211" y="531"/>
                  </a:cubicBezTo>
                  <a:cubicBezTo>
                    <a:pt x="211" y="531"/>
                    <a:pt x="211" y="532"/>
                    <a:pt x="211" y="532"/>
                  </a:cubicBezTo>
                  <a:cubicBezTo>
                    <a:pt x="209" y="532"/>
                    <a:pt x="208" y="532"/>
                    <a:pt x="207" y="531"/>
                  </a:cubicBezTo>
                  <a:close/>
                  <a:moveTo>
                    <a:pt x="213" y="531"/>
                  </a:moveTo>
                  <a:cubicBezTo>
                    <a:pt x="213" y="531"/>
                    <a:pt x="214" y="531"/>
                    <a:pt x="214" y="531"/>
                  </a:cubicBezTo>
                  <a:cubicBezTo>
                    <a:pt x="214" y="532"/>
                    <a:pt x="214" y="532"/>
                    <a:pt x="213" y="532"/>
                  </a:cubicBezTo>
                  <a:cubicBezTo>
                    <a:pt x="213" y="532"/>
                    <a:pt x="213" y="531"/>
                    <a:pt x="213" y="531"/>
                  </a:cubicBezTo>
                  <a:close/>
                  <a:moveTo>
                    <a:pt x="57" y="532"/>
                  </a:moveTo>
                  <a:cubicBezTo>
                    <a:pt x="58" y="532"/>
                    <a:pt x="59" y="532"/>
                    <a:pt x="60" y="532"/>
                  </a:cubicBezTo>
                  <a:cubicBezTo>
                    <a:pt x="60" y="533"/>
                    <a:pt x="60" y="533"/>
                    <a:pt x="60" y="534"/>
                  </a:cubicBezTo>
                  <a:cubicBezTo>
                    <a:pt x="57" y="534"/>
                    <a:pt x="54" y="534"/>
                    <a:pt x="53" y="534"/>
                  </a:cubicBezTo>
                  <a:cubicBezTo>
                    <a:pt x="53" y="534"/>
                    <a:pt x="53" y="534"/>
                    <a:pt x="53" y="534"/>
                  </a:cubicBezTo>
                  <a:cubicBezTo>
                    <a:pt x="52" y="532"/>
                    <a:pt x="56" y="532"/>
                    <a:pt x="57" y="532"/>
                  </a:cubicBezTo>
                  <a:cubicBezTo>
                    <a:pt x="57" y="532"/>
                    <a:pt x="57" y="532"/>
                    <a:pt x="57" y="532"/>
                  </a:cubicBezTo>
                  <a:close/>
                  <a:moveTo>
                    <a:pt x="65" y="532"/>
                  </a:moveTo>
                  <a:cubicBezTo>
                    <a:pt x="65" y="532"/>
                    <a:pt x="66" y="534"/>
                    <a:pt x="65" y="534"/>
                  </a:cubicBezTo>
                  <a:cubicBezTo>
                    <a:pt x="65" y="533"/>
                    <a:pt x="65" y="533"/>
                    <a:pt x="65" y="533"/>
                  </a:cubicBezTo>
                  <a:cubicBezTo>
                    <a:pt x="65" y="532"/>
                    <a:pt x="65" y="532"/>
                    <a:pt x="65" y="532"/>
                  </a:cubicBezTo>
                  <a:close/>
                  <a:moveTo>
                    <a:pt x="71" y="532"/>
                  </a:moveTo>
                  <a:cubicBezTo>
                    <a:pt x="72" y="532"/>
                    <a:pt x="73" y="532"/>
                    <a:pt x="74" y="532"/>
                  </a:cubicBezTo>
                  <a:cubicBezTo>
                    <a:pt x="74" y="532"/>
                    <a:pt x="74" y="533"/>
                    <a:pt x="74" y="533"/>
                  </a:cubicBezTo>
                  <a:cubicBezTo>
                    <a:pt x="74" y="533"/>
                    <a:pt x="74" y="533"/>
                    <a:pt x="73" y="533"/>
                  </a:cubicBezTo>
                  <a:cubicBezTo>
                    <a:pt x="73" y="533"/>
                    <a:pt x="73" y="533"/>
                    <a:pt x="73" y="534"/>
                  </a:cubicBezTo>
                  <a:cubicBezTo>
                    <a:pt x="72" y="533"/>
                    <a:pt x="71" y="533"/>
                    <a:pt x="70" y="533"/>
                  </a:cubicBezTo>
                  <a:cubicBezTo>
                    <a:pt x="70" y="532"/>
                    <a:pt x="70" y="532"/>
                    <a:pt x="71" y="532"/>
                  </a:cubicBezTo>
                  <a:cubicBezTo>
                    <a:pt x="71" y="532"/>
                    <a:pt x="71" y="532"/>
                    <a:pt x="71" y="532"/>
                  </a:cubicBezTo>
                  <a:close/>
                  <a:moveTo>
                    <a:pt x="76" y="532"/>
                  </a:moveTo>
                  <a:cubicBezTo>
                    <a:pt x="76" y="532"/>
                    <a:pt x="77" y="532"/>
                    <a:pt x="77" y="532"/>
                  </a:cubicBezTo>
                  <a:cubicBezTo>
                    <a:pt x="77" y="532"/>
                    <a:pt x="76" y="532"/>
                    <a:pt x="76" y="532"/>
                  </a:cubicBezTo>
                  <a:close/>
                  <a:moveTo>
                    <a:pt x="79" y="532"/>
                  </a:moveTo>
                  <a:cubicBezTo>
                    <a:pt x="81" y="532"/>
                    <a:pt x="83" y="532"/>
                    <a:pt x="85" y="532"/>
                  </a:cubicBezTo>
                  <a:cubicBezTo>
                    <a:pt x="85" y="532"/>
                    <a:pt x="85" y="532"/>
                    <a:pt x="85" y="533"/>
                  </a:cubicBezTo>
                  <a:cubicBezTo>
                    <a:pt x="83" y="533"/>
                    <a:pt x="81" y="533"/>
                    <a:pt x="79" y="532"/>
                  </a:cubicBezTo>
                  <a:close/>
                  <a:moveTo>
                    <a:pt x="87" y="532"/>
                  </a:moveTo>
                  <a:cubicBezTo>
                    <a:pt x="87" y="532"/>
                    <a:pt x="88" y="532"/>
                    <a:pt x="88" y="532"/>
                  </a:cubicBezTo>
                  <a:cubicBezTo>
                    <a:pt x="88" y="532"/>
                    <a:pt x="86" y="534"/>
                    <a:pt x="86" y="532"/>
                  </a:cubicBezTo>
                  <a:cubicBezTo>
                    <a:pt x="86" y="532"/>
                    <a:pt x="87" y="532"/>
                    <a:pt x="87" y="532"/>
                  </a:cubicBezTo>
                  <a:close/>
                  <a:moveTo>
                    <a:pt x="123" y="532"/>
                  </a:moveTo>
                  <a:cubicBezTo>
                    <a:pt x="124" y="532"/>
                    <a:pt x="126" y="531"/>
                    <a:pt x="126" y="532"/>
                  </a:cubicBezTo>
                  <a:cubicBezTo>
                    <a:pt x="126" y="532"/>
                    <a:pt x="126" y="532"/>
                    <a:pt x="127" y="532"/>
                  </a:cubicBezTo>
                  <a:cubicBezTo>
                    <a:pt x="127" y="532"/>
                    <a:pt x="127" y="533"/>
                    <a:pt x="127" y="533"/>
                  </a:cubicBezTo>
                  <a:cubicBezTo>
                    <a:pt x="125" y="533"/>
                    <a:pt x="124" y="532"/>
                    <a:pt x="123" y="532"/>
                  </a:cubicBezTo>
                  <a:cubicBezTo>
                    <a:pt x="123" y="532"/>
                    <a:pt x="123" y="532"/>
                    <a:pt x="123" y="532"/>
                  </a:cubicBezTo>
                  <a:close/>
                  <a:moveTo>
                    <a:pt x="157" y="532"/>
                  </a:moveTo>
                  <a:cubicBezTo>
                    <a:pt x="157" y="532"/>
                    <a:pt x="158" y="532"/>
                    <a:pt x="158" y="532"/>
                  </a:cubicBezTo>
                  <a:cubicBezTo>
                    <a:pt x="158" y="532"/>
                    <a:pt x="157" y="532"/>
                    <a:pt x="157" y="532"/>
                  </a:cubicBezTo>
                  <a:close/>
                  <a:moveTo>
                    <a:pt x="160" y="532"/>
                  </a:moveTo>
                  <a:cubicBezTo>
                    <a:pt x="162" y="532"/>
                    <a:pt x="163" y="532"/>
                    <a:pt x="165" y="532"/>
                  </a:cubicBezTo>
                  <a:cubicBezTo>
                    <a:pt x="165" y="532"/>
                    <a:pt x="165" y="532"/>
                    <a:pt x="165" y="533"/>
                  </a:cubicBezTo>
                  <a:cubicBezTo>
                    <a:pt x="163" y="533"/>
                    <a:pt x="162" y="532"/>
                    <a:pt x="160" y="532"/>
                  </a:cubicBezTo>
                  <a:close/>
                  <a:moveTo>
                    <a:pt x="85" y="539"/>
                  </a:moveTo>
                  <a:cubicBezTo>
                    <a:pt x="86" y="539"/>
                    <a:pt x="87" y="539"/>
                    <a:pt x="88" y="540"/>
                  </a:cubicBezTo>
                  <a:cubicBezTo>
                    <a:pt x="88" y="540"/>
                    <a:pt x="88" y="540"/>
                    <a:pt x="88" y="540"/>
                  </a:cubicBezTo>
                  <a:cubicBezTo>
                    <a:pt x="87" y="540"/>
                    <a:pt x="86" y="539"/>
                    <a:pt x="85" y="539"/>
                  </a:cubicBezTo>
                  <a:close/>
                  <a:moveTo>
                    <a:pt x="97" y="540"/>
                  </a:moveTo>
                  <a:cubicBezTo>
                    <a:pt x="98" y="540"/>
                    <a:pt x="98" y="540"/>
                    <a:pt x="99" y="540"/>
                  </a:cubicBezTo>
                  <a:cubicBezTo>
                    <a:pt x="99" y="541"/>
                    <a:pt x="99" y="541"/>
                    <a:pt x="98" y="541"/>
                  </a:cubicBezTo>
                  <a:cubicBezTo>
                    <a:pt x="98" y="541"/>
                    <a:pt x="98" y="541"/>
                    <a:pt x="98" y="542"/>
                  </a:cubicBezTo>
                  <a:cubicBezTo>
                    <a:pt x="98" y="541"/>
                    <a:pt x="97" y="540"/>
                    <a:pt x="97" y="540"/>
                  </a:cubicBezTo>
                  <a:close/>
                  <a:moveTo>
                    <a:pt x="195" y="540"/>
                  </a:moveTo>
                  <a:cubicBezTo>
                    <a:pt x="195" y="540"/>
                    <a:pt x="196" y="540"/>
                    <a:pt x="197" y="540"/>
                  </a:cubicBezTo>
                  <a:cubicBezTo>
                    <a:pt x="197" y="540"/>
                    <a:pt x="197" y="541"/>
                    <a:pt x="197" y="541"/>
                  </a:cubicBezTo>
                  <a:cubicBezTo>
                    <a:pt x="197" y="541"/>
                    <a:pt x="196" y="541"/>
                    <a:pt x="196" y="541"/>
                  </a:cubicBezTo>
                  <a:cubicBezTo>
                    <a:pt x="196" y="541"/>
                    <a:pt x="196" y="541"/>
                    <a:pt x="196" y="542"/>
                  </a:cubicBezTo>
                  <a:cubicBezTo>
                    <a:pt x="195" y="542"/>
                    <a:pt x="195" y="542"/>
                    <a:pt x="195" y="541"/>
                  </a:cubicBezTo>
                  <a:cubicBezTo>
                    <a:pt x="195" y="541"/>
                    <a:pt x="195" y="540"/>
                    <a:pt x="195" y="540"/>
                  </a:cubicBezTo>
                  <a:close/>
                  <a:moveTo>
                    <a:pt x="75" y="540"/>
                  </a:moveTo>
                  <a:cubicBezTo>
                    <a:pt x="77" y="540"/>
                    <a:pt x="79" y="540"/>
                    <a:pt x="81" y="540"/>
                  </a:cubicBezTo>
                  <a:cubicBezTo>
                    <a:pt x="81" y="541"/>
                    <a:pt x="81" y="542"/>
                    <a:pt x="81" y="542"/>
                  </a:cubicBezTo>
                  <a:cubicBezTo>
                    <a:pt x="79" y="542"/>
                    <a:pt x="75" y="542"/>
                    <a:pt x="75" y="540"/>
                  </a:cubicBezTo>
                  <a:close/>
                  <a:moveTo>
                    <a:pt x="65" y="541"/>
                  </a:moveTo>
                  <a:cubicBezTo>
                    <a:pt x="66" y="541"/>
                    <a:pt x="68" y="541"/>
                    <a:pt x="68" y="542"/>
                  </a:cubicBezTo>
                  <a:cubicBezTo>
                    <a:pt x="68" y="542"/>
                    <a:pt x="68" y="542"/>
                    <a:pt x="67" y="542"/>
                  </a:cubicBezTo>
                  <a:cubicBezTo>
                    <a:pt x="67" y="542"/>
                    <a:pt x="67" y="542"/>
                    <a:pt x="67" y="542"/>
                  </a:cubicBezTo>
                  <a:cubicBezTo>
                    <a:pt x="67" y="542"/>
                    <a:pt x="66" y="541"/>
                    <a:pt x="65" y="541"/>
                  </a:cubicBezTo>
                  <a:close/>
                  <a:moveTo>
                    <a:pt x="162" y="541"/>
                  </a:moveTo>
                  <a:cubicBezTo>
                    <a:pt x="162" y="541"/>
                    <a:pt x="163" y="543"/>
                    <a:pt x="163" y="542"/>
                  </a:cubicBezTo>
                  <a:cubicBezTo>
                    <a:pt x="163" y="541"/>
                    <a:pt x="162" y="541"/>
                    <a:pt x="162" y="541"/>
                  </a:cubicBezTo>
                  <a:close/>
                  <a:moveTo>
                    <a:pt x="216" y="544"/>
                  </a:moveTo>
                  <a:cubicBezTo>
                    <a:pt x="217" y="545"/>
                    <a:pt x="218" y="545"/>
                    <a:pt x="219" y="545"/>
                  </a:cubicBezTo>
                  <a:cubicBezTo>
                    <a:pt x="219" y="545"/>
                    <a:pt x="219" y="546"/>
                    <a:pt x="219" y="546"/>
                  </a:cubicBezTo>
                  <a:cubicBezTo>
                    <a:pt x="218" y="546"/>
                    <a:pt x="215" y="546"/>
                    <a:pt x="215" y="545"/>
                  </a:cubicBezTo>
                  <a:cubicBezTo>
                    <a:pt x="216" y="545"/>
                    <a:pt x="216" y="545"/>
                    <a:pt x="216" y="545"/>
                  </a:cubicBezTo>
                  <a:cubicBezTo>
                    <a:pt x="216" y="545"/>
                    <a:pt x="216" y="545"/>
                    <a:pt x="216" y="544"/>
                  </a:cubicBezTo>
                  <a:close/>
                  <a:moveTo>
                    <a:pt x="122" y="545"/>
                  </a:moveTo>
                  <a:cubicBezTo>
                    <a:pt x="123" y="545"/>
                    <a:pt x="125" y="545"/>
                    <a:pt x="125" y="546"/>
                  </a:cubicBezTo>
                  <a:cubicBezTo>
                    <a:pt x="124" y="546"/>
                    <a:pt x="124" y="546"/>
                    <a:pt x="124" y="546"/>
                  </a:cubicBezTo>
                  <a:cubicBezTo>
                    <a:pt x="124" y="546"/>
                    <a:pt x="124" y="546"/>
                    <a:pt x="124" y="546"/>
                  </a:cubicBezTo>
                  <a:cubicBezTo>
                    <a:pt x="123" y="546"/>
                    <a:pt x="123" y="545"/>
                    <a:pt x="122" y="545"/>
                  </a:cubicBezTo>
                  <a:close/>
                  <a:moveTo>
                    <a:pt x="192" y="545"/>
                  </a:moveTo>
                  <a:cubicBezTo>
                    <a:pt x="192" y="545"/>
                    <a:pt x="194" y="547"/>
                    <a:pt x="192" y="547"/>
                  </a:cubicBezTo>
                  <a:cubicBezTo>
                    <a:pt x="192" y="546"/>
                    <a:pt x="193" y="546"/>
                    <a:pt x="192" y="546"/>
                  </a:cubicBezTo>
                  <a:cubicBezTo>
                    <a:pt x="192" y="546"/>
                    <a:pt x="192" y="545"/>
                    <a:pt x="192" y="545"/>
                  </a:cubicBezTo>
                  <a:close/>
                  <a:moveTo>
                    <a:pt x="207" y="545"/>
                  </a:moveTo>
                  <a:cubicBezTo>
                    <a:pt x="207" y="545"/>
                    <a:pt x="208" y="545"/>
                    <a:pt x="209" y="545"/>
                  </a:cubicBezTo>
                  <a:cubicBezTo>
                    <a:pt x="209" y="545"/>
                    <a:pt x="209" y="546"/>
                    <a:pt x="209" y="546"/>
                  </a:cubicBezTo>
                  <a:cubicBezTo>
                    <a:pt x="208" y="547"/>
                    <a:pt x="207" y="547"/>
                    <a:pt x="206" y="547"/>
                  </a:cubicBezTo>
                  <a:cubicBezTo>
                    <a:pt x="206" y="547"/>
                    <a:pt x="205" y="548"/>
                    <a:pt x="205" y="547"/>
                  </a:cubicBezTo>
                  <a:cubicBezTo>
                    <a:pt x="205" y="547"/>
                    <a:pt x="205" y="547"/>
                    <a:pt x="205" y="547"/>
                  </a:cubicBezTo>
                  <a:cubicBezTo>
                    <a:pt x="205" y="547"/>
                    <a:pt x="205" y="547"/>
                    <a:pt x="205" y="546"/>
                  </a:cubicBezTo>
                  <a:cubicBezTo>
                    <a:pt x="206" y="546"/>
                    <a:pt x="205" y="547"/>
                    <a:pt x="205" y="546"/>
                  </a:cubicBezTo>
                  <a:cubicBezTo>
                    <a:pt x="206" y="545"/>
                    <a:pt x="206" y="545"/>
                    <a:pt x="207" y="545"/>
                  </a:cubicBezTo>
                  <a:close/>
                  <a:moveTo>
                    <a:pt x="201" y="546"/>
                  </a:moveTo>
                  <a:cubicBezTo>
                    <a:pt x="202" y="546"/>
                    <a:pt x="203" y="546"/>
                    <a:pt x="203" y="547"/>
                  </a:cubicBezTo>
                  <a:cubicBezTo>
                    <a:pt x="203" y="547"/>
                    <a:pt x="203" y="547"/>
                    <a:pt x="203" y="547"/>
                  </a:cubicBezTo>
                  <a:cubicBezTo>
                    <a:pt x="203" y="547"/>
                    <a:pt x="203" y="548"/>
                    <a:pt x="203" y="548"/>
                  </a:cubicBezTo>
                  <a:cubicBezTo>
                    <a:pt x="202" y="548"/>
                    <a:pt x="201" y="548"/>
                    <a:pt x="201" y="547"/>
                  </a:cubicBezTo>
                  <a:cubicBezTo>
                    <a:pt x="201" y="547"/>
                    <a:pt x="201" y="546"/>
                    <a:pt x="201" y="546"/>
                  </a:cubicBezTo>
                  <a:close/>
                  <a:moveTo>
                    <a:pt x="26" y="546"/>
                  </a:moveTo>
                  <a:cubicBezTo>
                    <a:pt x="27" y="546"/>
                    <a:pt x="28" y="546"/>
                    <a:pt x="28" y="546"/>
                  </a:cubicBezTo>
                  <a:cubicBezTo>
                    <a:pt x="28" y="547"/>
                    <a:pt x="29" y="548"/>
                    <a:pt x="28" y="548"/>
                  </a:cubicBezTo>
                  <a:cubicBezTo>
                    <a:pt x="28" y="548"/>
                    <a:pt x="28" y="548"/>
                    <a:pt x="28" y="548"/>
                  </a:cubicBezTo>
                  <a:cubicBezTo>
                    <a:pt x="27" y="548"/>
                    <a:pt x="27" y="547"/>
                    <a:pt x="26" y="546"/>
                  </a:cubicBezTo>
                  <a:close/>
                  <a:moveTo>
                    <a:pt x="55" y="553"/>
                  </a:moveTo>
                  <a:cubicBezTo>
                    <a:pt x="56" y="553"/>
                    <a:pt x="57" y="554"/>
                    <a:pt x="59" y="554"/>
                  </a:cubicBezTo>
                  <a:cubicBezTo>
                    <a:pt x="59" y="554"/>
                    <a:pt x="59" y="554"/>
                    <a:pt x="59" y="554"/>
                  </a:cubicBezTo>
                  <a:cubicBezTo>
                    <a:pt x="58" y="554"/>
                    <a:pt x="58" y="554"/>
                    <a:pt x="58" y="554"/>
                  </a:cubicBezTo>
                  <a:cubicBezTo>
                    <a:pt x="58" y="555"/>
                    <a:pt x="58" y="555"/>
                    <a:pt x="58" y="555"/>
                  </a:cubicBezTo>
                  <a:cubicBezTo>
                    <a:pt x="57" y="555"/>
                    <a:pt x="55" y="556"/>
                    <a:pt x="55" y="554"/>
                  </a:cubicBezTo>
                  <a:cubicBezTo>
                    <a:pt x="54" y="554"/>
                    <a:pt x="54" y="555"/>
                    <a:pt x="54" y="554"/>
                  </a:cubicBezTo>
                  <a:cubicBezTo>
                    <a:pt x="54" y="554"/>
                    <a:pt x="55" y="553"/>
                    <a:pt x="55" y="553"/>
                  </a:cubicBezTo>
                  <a:close/>
                  <a:moveTo>
                    <a:pt x="129" y="553"/>
                  </a:moveTo>
                  <a:cubicBezTo>
                    <a:pt x="131" y="553"/>
                    <a:pt x="133" y="554"/>
                    <a:pt x="135" y="554"/>
                  </a:cubicBezTo>
                  <a:cubicBezTo>
                    <a:pt x="135" y="554"/>
                    <a:pt x="135" y="554"/>
                    <a:pt x="135" y="554"/>
                  </a:cubicBezTo>
                  <a:cubicBezTo>
                    <a:pt x="133" y="554"/>
                    <a:pt x="131" y="554"/>
                    <a:pt x="129" y="553"/>
                  </a:cubicBezTo>
                  <a:close/>
                  <a:moveTo>
                    <a:pt x="142" y="553"/>
                  </a:moveTo>
                  <a:cubicBezTo>
                    <a:pt x="143" y="553"/>
                    <a:pt x="143" y="553"/>
                    <a:pt x="143" y="553"/>
                  </a:cubicBezTo>
                  <a:cubicBezTo>
                    <a:pt x="143" y="553"/>
                    <a:pt x="143" y="554"/>
                    <a:pt x="143" y="554"/>
                  </a:cubicBezTo>
                  <a:cubicBezTo>
                    <a:pt x="144" y="554"/>
                    <a:pt x="144" y="554"/>
                    <a:pt x="143" y="554"/>
                  </a:cubicBezTo>
                  <a:cubicBezTo>
                    <a:pt x="143" y="555"/>
                    <a:pt x="143" y="555"/>
                    <a:pt x="143" y="555"/>
                  </a:cubicBezTo>
                  <a:cubicBezTo>
                    <a:pt x="143" y="555"/>
                    <a:pt x="143" y="555"/>
                    <a:pt x="142" y="555"/>
                  </a:cubicBezTo>
                  <a:cubicBezTo>
                    <a:pt x="142" y="554"/>
                    <a:pt x="142" y="554"/>
                    <a:pt x="141" y="554"/>
                  </a:cubicBezTo>
                  <a:cubicBezTo>
                    <a:pt x="142" y="554"/>
                    <a:pt x="142" y="554"/>
                    <a:pt x="142" y="553"/>
                  </a:cubicBezTo>
                  <a:close/>
                  <a:moveTo>
                    <a:pt x="198" y="553"/>
                  </a:moveTo>
                  <a:cubicBezTo>
                    <a:pt x="198" y="553"/>
                    <a:pt x="199" y="553"/>
                    <a:pt x="199" y="553"/>
                  </a:cubicBezTo>
                  <a:cubicBezTo>
                    <a:pt x="199" y="554"/>
                    <a:pt x="199" y="554"/>
                    <a:pt x="198" y="554"/>
                  </a:cubicBezTo>
                  <a:cubicBezTo>
                    <a:pt x="198" y="554"/>
                    <a:pt x="198" y="554"/>
                    <a:pt x="198" y="553"/>
                  </a:cubicBezTo>
                  <a:close/>
                  <a:moveTo>
                    <a:pt x="233" y="554"/>
                  </a:moveTo>
                  <a:cubicBezTo>
                    <a:pt x="234" y="554"/>
                    <a:pt x="234" y="554"/>
                    <a:pt x="235" y="554"/>
                  </a:cubicBezTo>
                  <a:cubicBezTo>
                    <a:pt x="234" y="554"/>
                    <a:pt x="234" y="554"/>
                    <a:pt x="233" y="5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 name="矩形 3"/>
          <p:cNvSpPr/>
          <p:nvPr/>
        </p:nvSpPr>
        <p:spPr>
          <a:xfrm>
            <a:off x="-635" y="3166410"/>
            <a:ext cx="12193022" cy="3559951"/>
          </a:xfrm>
          <a:custGeom>
            <a:avLst/>
            <a:gdLst>
              <a:gd name="connsiteX0" fmla="*/ 0 w 12192000"/>
              <a:gd name="connsiteY0" fmla="*/ 0 h 3125972"/>
              <a:gd name="connsiteX1" fmla="*/ 12192000 w 12192000"/>
              <a:gd name="connsiteY1" fmla="*/ 0 h 3125972"/>
              <a:gd name="connsiteX2" fmla="*/ 12192000 w 12192000"/>
              <a:gd name="connsiteY2" fmla="*/ 3125972 h 3125972"/>
              <a:gd name="connsiteX3" fmla="*/ 0 w 12192000"/>
              <a:gd name="connsiteY3" fmla="*/ 3125972 h 3125972"/>
              <a:gd name="connsiteX4" fmla="*/ 0 w 12192000"/>
              <a:gd name="connsiteY4" fmla="*/ 0 h 3125972"/>
              <a:gd name="connsiteX0-1" fmla="*/ 0 w 12192000"/>
              <a:gd name="connsiteY0-2" fmla="*/ 0 h 3125972"/>
              <a:gd name="connsiteX1-3" fmla="*/ 12192000 w 12192000"/>
              <a:gd name="connsiteY1-4" fmla="*/ 0 h 3125972"/>
              <a:gd name="connsiteX2-5" fmla="*/ 12181367 w 12192000"/>
              <a:gd name="connsiteY2-6" fmla="*/ 1935126 h 3125972"/>
              <a:gd name="connsiteX3-7" fmla="*/ 0 w 12192000"/>
              <a:gd name="connsiteY3-8" fmla="*/ 3125972 h 3125972"/>
              <a:gd name="connsiteX4-9" fmla="*/ 0 w 12192000"/>
              <a:gd name="connsiteY4-10" fmla="*/ 0 h 3125972"/>
              <a:gd name="connsiteX0-11" fmla="*/ 0 w 12193022"/>
              <a:gd name="connsiteY0-12" fmla="*/ 0 h 3125972"/>
              <a:gd name="connsiteX1-13" fmla="*/ 12192000 w 12193022"/>
              <a:gd name="connsiteY1-14" fmla="*/ 0 h 3125972"/>
              <a:gd name="connsiteX2-15" fmla="*/ 12191999 w 12193022"/>
              <a:gd name="connsiteY2-16" fmla="*/ 1924494 h 3125972"/>
              <a:gd name="connsiteX3-17" fmla="*/ 0 w 12193022"/>
              <a:gd name="connsiteY3-18" fmla="*/ 3125972 h 3125972"/>
              <a:gd name="connsiteX4-19" fmla="*/ 0 w 12193022"/>
              <a:gd name="connsiteY4-20" fmla="*/ 0 h 312597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3022" h="3125972">
                <a:moveTo>
                  <a:pt x="0" y="0"/>
                </a:moveTo>
                <a:lnTo>
                  <a:pt x="12192000" y="0"/>
                </a:lnTo>
                <a:cubicBezTo>
                  <a:pt x="12188456" y="645042"/>
                  <a:pt x="12195543" y="1279452"/>
                  <a:pt x="12191999" y="1924494"/>
                </a:cubicBezTo>
                <a:lnTo>
                  <a:pt x="0" y="3125972"/>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51"/>
          <p:cNvSpPr txBox="1"/>
          <p:nvPr/>
        </p:nvSpPr>
        <p:spPr>
          <a:xfrm>
            <a:off x="1355540" y="3256911"/>
            <a:ext cx="10049332" cy="1782026"/>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nSpc>
                <a:spcPct val="120000"/>
              </a:lnSpc>
            </a:pPr>
            <a:r>
              <a:rPr lang="zh-CN" altLang="zh-CN" sz="4400" dirty="0">
                <a:solidFill>
                  <a:schemeClr val="bg1"/>
                </a:solidFill>
                <a:ea typeface="华康俪金黑W8" panose="020B0809000000000000"/>
              </a:rPr>
              <a:t>增强“四个意</a:t>
            </a:r>
            <a:r>
              <a:rPr lang="zh-CN" altLang="zh-CN" sz="4400" dirty="0" smtClean="0">
                <a:solidFill>
                  <a:schemeClr val="bg1"/>
                </a:solidFill>
                <a:ea typeface="华康俪金黑W8" panose="020B0809000000000000"/>
              </a:rPr>
              <a:t>识”，</a:t>
            </a:r>
            <a:r>
              <a:rPr lang="zh-CN" altLang="en-US" sz="4800" dirty="0" smtClean="0">
                <a:solidFill>
                  <a:schemeClr val="bg1"/>
                </a:solidFill>
                <a:ea typeface="华康俪金黑W8" panose="020B0809000000000000"/>
              </a:rPr>
              <a:t>切实加强党对国有企业的领导核心和政治核心作用。</a:t>
            </a:r>
            <a:endParaRPr lang="zh-CN" altLang="en-US" sz="4800" dirty="0">
              <a:solidFill>
                <a:schemeClr val="bg1"/>
              </a:solidFill>
              <a:ea typeface="华康俪金黑W8" panose="020B0809000000000000"/>
            </a:endParaRPr>
          </a:p>
        </p:txBody>
      </p:sp>
      <p:sp>
        <p:nvSpPr>
          <p:cNvPr id="17" name="TextBox 51"/>
          <p:cNvSpPr txBox="1"/>
          <p:nvPr/>
        </p:nvSpPr>
        <p:spPr>
          <a:xfrm>
            <a:off x="1967023" y="382773"/>
            <a:ext cx="3327991" cy="830997"/>
          </a:xfrm>
          <a:prstGeom prst="rect">
            <a:avLst/>
          </a:prstGeom>
          <a:noFill/>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eaLnBrk="1" hangingPunct="1">
              <a:defRPr/>
            </a:pPr>
            <a:r>
              <a:rPr lang="zh-CN" altLang="en-US" sz="2400" b="0" dirty="0" smtClean="0">
                <a:blipFill>
                  <a:blip r:embed="rId1"/>
                  <a:stretch>
                    <a:fillRect/>
                  </a:stretch>
                </a:blipFill>
                <a:latin typeface="禹卫书法行书简体" panose="02000603000000000000" pitchFamily="2" charset="-122"/>
                <a:ea typeface="禹卫书法行书简体" panose="02000603000000000000" pitchFamily="2" charset="-122"/>
              </a:rPr>
              <a:t>扎实推进“两学一做”</a:t>
            </a:r>
            <a:endParaRPr lang="en-US" altLang="zh-CN" sz="2400" b="0" dirty="0" smtClean="0">
              <a:blipFill>
                <a:blip r:embed="rId1"/>
                <a:stretch>
                  <a:fillRect/>
                </a:stretch>
              </a:blipFill>
              <a:latin typeface="禹卫书法行书简体" panose="02000603000000000000" pitchFamily="2" charset="-122"/>
              <a:ea typeface="禹卫书法行书简体" panose="02000603000000000000" pitchFamily="2" charset="-122"/>
            </a:endParaRPr>
          </a:p>
          <a:p>
            <a:pPr eaLnBrk="1" hangingPunct="1">
              <a:defRPr/>
            </a:pPr>
            <a:r>
              <a:rPr lang="zh-CN" altLang="en-US" sz="2400" b="0" dirty="0" smtClean="0">
                <a:blipFill>
                  <a:blip r:embed="rId1"/>
                  <a:stretch>
                    <a:fillRect/>
                  </a:stretch>
                </a:blipFill>
                <a:latin typeface="禹卫书法行书简体" panose="02000603000000000000" pitchFamily="2" charset="-122"/>
                <a:ea typeface="禹卫书法行书简体" panose="02000603000000000000" pitchFamily="2" charset="-122"/>
              </a:rPr>
              <a:t>学习教育常态化制度化</a:t>
            </a:r>
            <a:endParaRPr lang="en-US" altLang="zh-CN" sz="2400" b="0" dirty="0" smtClean="0">
              <a:blipFill>
                <a:blip r:embed="rId1"/>
                <a:stretch>
                  <a:fillRect/>
                </a:stretch>
              </a:blipFill>
              <a:latin typeface="禹卫书法行书简体" panose="02000603000000000000" pitchFamily="2" charset="-122"/>
              <a:ea typeface="禹卫书法行书简体" panose="02000603000000000000" pitchFamily="2" charset="-122"/>
            </a:endParaRPr>
          </a:p>
        </p:txBody>
      </p:sp>
      <p:sp>
        <p:nvSpPr>
          <p:cNvPr id="19" name="Freeform 43"/>
          <p:cNvSpPr/>
          <p:nvPr/>
        </p:nvSpPr>
        <p:spPr bwMode="auto">
          <a:xfrm>
            <a:off x="397541" y="231293"/>
            <a:ext cx="1261138" cy="1065879"/>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p>
        </p:txBody>
      </p:sp>
      <p:sp>
        <p:nvSpPr>
          <p:cNvPr id="2" name="文本框 1"/>
          <p:cNvSpPr txBox="1"/>
          <p:nvPr/>
        </p:nvSpPr>
        <p:spPr>
          <a:xfrm>
            <a:off x="3698240" y="5589905"/>
            <a:ext cx="4527550" cy="460375"/>
          </a:xfrm>
          <a:prstGeom prst="rect">
            <a:avLst/>
          </a:prstGeom>
          <a:noFill/>
        </p:spPr>
        <p:txBody>
          <a:bodyPr wrap="square" rtlCol="0">
            <a:spAutoFit/>
          </a:bodyPr>
          <a:p>
            <a:pPr algn="ctr"/>
            <a:r>
              <a:rPr lang="zh-CN" altLang="en-US" sz="2400" b="1" kern="0" cap="all" dirty="0" smtClean="0">
                <a:ln w="0">
                  <a:noFill/>
                </a:ln>
                <a:solidFill>
                  <a:schemeClr val="bg1"/>
                </a:solidFill>
                <a:effectLst/>
                <a:latin typeface="微软雅黑" panose="020B0503020204020204" pitchFamily="34" charset="-122"/>
                <a:ea typeface="华康俪金黑W8" panose="020B0809000000000000"/>
              </a:rPr>
              <a:t>2017年11月</a:t>
            </a:r>
            <a:endParaRPr lang="zh-CN" altLang="en-US" sz="2400" b="1" kern="0" cap="all" dirty="0" smtClean="0">
              <a:ln w="0">
                <a:noFill/>
              </a:ln>
              <a:solidFill>
                <a:schemeClr val="bg1"/>
              </a:solidFill>
              <a:effectLst/>
              <a:latin typeface="微软雅黑" panose="020B0503020204020204" pitchFamily="34" charset="-122"/>
              <a:ea typeface="华康俪金黑W8" panose="020B0809000000000000"/>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6000">
        <p:blinds dir="vert"/>
      </p:transition>
    </mc:Choice>
    <mc:Fallback>
      <p:transition spd="slow" advClick="0" advTm="6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750" fill="hold"/>
                                        <p:tgtEl>
                                          <p:spTgt spid="10"/>
                                        </p:tgtEl>
                                        <p:attrNameLst>
                                          <p:attrName>ppt_x</p:attrName>
                                        </p:attrNameLst>
                                      </p:cBhvr>
                                      <p:tavLst>
                                        <p:tav tm="0">
                                          <p:val>
                                            <p:strVal val="0-#ppt_w/2"/>
                                          </p:val>
                                        </p:tav>
                                        <p:tav tm="100000">
                                          <p:val>
                                            <p:strVal val="#ppt_x"/>
                                          </p:val>
                                        </p:tav>
                                      </p:tavLst>
                                    </p:anim>
                                    <p:anim calcmode="lin" valueType="num">
                                      <p:cBhvr additive="base">
                                        <p:cTn id="8" dur="7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1+#ppt_w/2"/>
                                          </p:val>
                                        </p:tav>
                                        <p:tav tm="100000">
                                          <p:val>
                                            <p:strVal val="#ppt_x"/>
                                          </p:val>
                                        </p:tav>
                                      </p:tavLst>
                                    </p:anim>
                                    <p:anim calcmode="lin" valueType="num">
                                      <p:cBhvr additive="base">
                                        <p:cTn id="12" dur="75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29994" y="1195754"/>
            <a:ext cx="10733648" cy="4461269"/>
          </a:xfrm>
          <a:prstGeom prst="rect">
            <a:avLst/>
          </a:prstGeom>
        </p:spPr>
        <p:txBody>
          <a:bodyPr wrap="square">
            <a:spAutoFit/>
          </a:bodyPr>
          <a:lstStyle/>
          <a:p>
            <a:pPr>
              <a:lnSpc>
                <a:spcPct val="150000"/>
              </a:lnSpc>
            </a:pPr>
            <a:r>
              <a:rPr lang="en-US" altLang="zh-CN" sz="2600" dirty="0" smtClean="0">
                <a:solidFill>
                  <a:srgbClr val="FF0000"/>
                </a:solidFill>
              </a:rPr>
              <a:t>       </a:t>
            </a:r>
            <a:r>
              <a:rPr lang="zh-CN" altLang="zh-CN" sz="2600" dirty="0" smtClean="0">
                <a:solidFill>
                  <a:srgbClr val="FF0000"/>
                </a:solidFill>
              </a:rPr>
              <a:t>核心意识是增强团结统一、凝聚发展动力的重要条件。就中国特色社会主义事业而言，中国共产党是核心；就中国共产党而言，党中央是核心；就党中央而言，习近平总书记是核心。强化核心意识，就是要坚决维护中国共产党这个中国特色社会主义事业的领导核心。其一，要坚决维护党的领导核心地位。每个党员要继续做出不懈努力，必须时刻把这一点作为自己的首要任务。其二，要努力发挥党员的先锋模范作用。其三，要时刻抓住推动工作发展中的核心问题。</a:t>
            </a:r>
            <a:endParaRPr lang="zh-CN" altLang="en-US" sz="2600" dirty="0" smtClean="0">
              <a:solidFill>
                <a:srgbClr val="FF0000"/>
              </a:solidFill>
            </a:endParaRPr>
          </a:p>
        </p:txBody>
      </p:sp>
      <p:sp>
        <p:nvSpPr>
          <p:cNvPr id="11" name="矩形 10"/>
          <p:cNvSpPr/>
          <p:nvPr/>
        </p:nvSpPr>
        <p:spPr>
          <a:xfrm>
            <a:off x="994345" y="0"/>
            <a:ext cx="9417963" cy="646331"/>
          </a:xfrm>
          <a:prstGeom prst="rect">
            <a:avLst/>
          </a:prstGeom>
        </p:spPr>
        <p:txBody>
          <a:bodyPr wrap="none">
            <a:spAutoFit/>
          </a:bodyPr>
          <a:lstStyle/>
          <a:p>
            <a:r>
              <a:rPr lang="en-US" altLang="zh-CN" sz="3600" dirty="0" smtClean="0">
                <a:solidFill>
                  <a:schemeClr val="accent1"/>
                </a:solidFill>
                <a:latin typeface="方正小标宋简体" pitchFamily="2" charset="-122"/>
                <a:ea typeface="方正小标宋简体" pitchFamily="2" charset="-122"/>
              </a:rPr>
              <a:t>“</a:t>
            </a:r>
            <a:r>
              <a:rPr lang="zh-CN" altLang="zh-CN" sz="3600" dirty="0" smtClean="0">
                <a:solidFill>
                  <a:schemeClr val="accent1"/>
                </a:solidFill>
                <a:latin typeface="方正小标宋简体" pitchFamily="2" charset="-122"/>
                <a:ea typeface="方正小标宋简体" pitchFamily="2" charset="-122"/>
              </a:rPr>
              <a:t>四个意识</a:t>
            </a:r>
            <a:r>
              <a:rPr lang="en-US" altLang="zh-CN" sz="3600" dirty="0" smtClean="0">
                <a:solidFill>
                  <a:schemeClr val="accent1"/>
                </a:solidFill>
                <a:latin typeface="方正小标宋简体" pitchFamily="2" charset="-122"/>
                <a:ea typeface="方正小标宋简体" pitchFamily="2" charset="-122"/>
              </a:rPr>
              <a:t>”</a:t>
            </a:r>
            <a:r>
              <a:rPr lang="zh-CN" altLang="zh-CN" sz="3600" dirty="0" smtClean="0">
                <a:solidFill>
                  <a:schemeClr val="accent1"/>
                </a:solidFill>
                <a:latin typeface="方正小标宋简体" pitchFamily="2" charset="-122"/>
                <a:ea typeface="方正小标宋简体" pitchFamily="2" charset="-122"/>
              </a:rPr>
              <a:t>是凝聚发展动力的重要思想保证</a:t>
            </a:r>
            <a:endParaRPr lang="zh-CN" altLang="en-US" sz="3600" dirty="0">
              <a:solidFill>
                <a:schemeClr val="accent1"/>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689318" y="759655"/>
            <a:ext cx="10729340" cy="5378625"/>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15926" y="689318"/>
            <a:ext cx="10733648" cy="5493812"/>
          </a:xfrm>
          <a:prstGeom prst="rect">
            <a:avLst/>
          </a:prstGeom>
        </p:spPr>
        <p:txBody>
          <a:bodyPr wrap="square">
            <a:spAutoFit/>
          </a:bodyPr>
          <a:lstStyle/>
          <a:p>
            <a:pPr>
              <a:lnSpc>
                <a:spcPct val="150000"/>
              </a:lnSpc>
            </a:pPr>
            <a:r>
              <a:rPr lang="zh-CN" altLang="zh-CN" sz="2600" dirty="0" smtClean="0">
                <a:solidFill>
                  <a:srgbClr val="FF0000"/>
                </a:solidFill>
              </a:rPr>
              <a:t>每个党员的作用是要通过具体工作体现出来的，抓住工作中的核心问题才能有效地促进各项工作的不断发展，形成促进各项工作发展的内在动力，这样才能促使中国特色社会主义事业更加繁荣和发展。广大党员干部要始终在思想上政治上行动上同以习近平同志为核心的党中央保持高度一致，做到党中央提倡的坚决响应，党中央决定的坚决照办，党中央禁止的坚决杜绝。</a:t>
            </a:r>
            <a:endParaRPr lang="en-US" altLang="zh-CN" sz="2600" dirty="0" smtClean="0">
              <a:solidFill>
                <a:srgbClr val="FF0000"/>
              </a:solidFill>
            </a:endParaRPr>
          </a:p>
          <a:p>
            <a:pPr>
              <a:lnSpc>
                <a:spcPct val="150000"/>
              </a:lnSpc>
            </a:pPr>
            <a:r>
              <a:rPr lang="en-US" altLang="zh-CN" sz="2600" dirty="0" smtClean="0">
                <a:solidFill>
                  <a:srgbClr val="FF0000"/>
                </a:solidFill>
              </a:rPr>
              <a:t>         </a:t>
            </a:r>
            <a:r>
              <a:rPr lang="zh-CN" altLang="zh-CN" sz="2600" dirty="0" smtClean="0">
                <a:solidFill>
                  <a:srgbClr val="FF0000"/>
                </a:solidFill>
              </a:rPr>
              <a:t>看齐意识是增强团结统一、凝聚发展动力的具体保障。一个队伍要整齐，就必须要有明确并为大家公认的标准，人人都能按照这个统一的标准去做，相互看齐。</a:t>
            </a:r>
            <a:endParaRPr lang="zh-CN" altLang="zh-CN" sz="2600" dirty="0" smtClean="0">
              <a:solidFill>
                <a:srgbClr val="FF0000"/>
              </a:solidFill>
            </a:endParaRPr>
          </a:p>
        </p:txBody>
      </p:sp>
      <p:sp>
        <p:nvSpPr>
          <p:cNvPr id="9" name="矩形 8"/>
          <p:cNvSpPr/>
          <p:nvPr/>
        </p:nvSpPr>
        <p:spPr>
          <a:xfrm>
            <a:off x="1078752" y="0"/>
            <a:ext cx="9417963" cy="646331"/>
          </a:xfrm>
          <a:prstGeom prst="rect">
            <a:avLst/>
          </a:prstGeom>
        </p:spPr>
        <p:txBody>
          <a:bodyPr wrap="none">
            <a:spAutoFit/>
          </a:bodyPr>
          <a:lstStyle/>
          <a:p>
            <a:r>
              <a:rPr lang="en-US" altLang="zh-CN" sz="3600" dirty="0" smtClean="0">
                <a:solidFill>
                  <a:schemeClr val="accent1"/>
                </a:solidFill>
                <a:latin typeface="方正小标宋简体" pitchFamily="2" charset="-122"/>
                <a:ea typeface="方正小标宋简体" pitchFamily="2" charset="-122"/>
              </a:rPr>
              <a:t>“</a:t>
            </a:r>
            <a:r>
              <a:rPr lang="zh-CN" altLang="zh-CN" sz="3600" dirty="0" smtClean="0">
                <a:solidFill>
                  <a:schemeClr val="accent1"/>
                </a:solidFill>
                <a:latin typeface="方正小标宋简体" pitchFamily="2" charset="-122"/>
                <a:ea typeface="方正小标宋简体" pitchFamily="2" charset="-122"/>
              </a:rPr>
              <a:t>四个意识</a:t>
            </a:r>
            <a:r>
              <a:rPr lang="en-US" altLang="zh-CN" sz="3600" dirty="0" smtClean="0">
                <a:solidFill>
                  <a:schemeClr val="accent1"/>
                </a:solidFill>
                <a:latin typeface="方正小标宋简体" pitchFamily="2" charset="-122"/>
                <a:ea typeface="方正小标宋简体" pitchFamily="2" charset="-122"/>
              </a:rPr>
              <a:t>”</a:t>
            </a:r>
            <a:r>
              <a:rPr lang="zh-CN" altLang="zh-CN" sz="3600" dirty="0" smtClean="0">
                <a:solidFill>
                  <a:schemeClr val="accent1"/>
                </a:solidFill>
                <a:latin typeface="方正小标宋简体" pitchFamily="2" charset="-122"/>
                <a:ea typeface="方正小标宋简体" pitchFamily="2" charset="-122"/>
              </a:rPr>
              <a:t>是凝聚发展动力的重要思想保证</a:t>
            </a:r>
            <a:endParaRPr lang="zh-CN" altLang="en-US" sz="3600" dirty="0">
              <a:solidFill>
                <a:schemeClr val="accent1"/>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900332" y="1645922"/>
            <a:ext cx="10733648" cy="3621954"/>
          </a:xfrm>
          <a:prstGeom prst="rect">
            <a:avLst/>
          </a:prstGeom>
        </p:spPr>
        <p:txBody>
          <a:bodyPr wrap="square">
            <a:spAutoFit/>
          </a:bodyPr>
          <a:lstStyle/>
          <a:p>
            <a:pPr>
              <a:lnSpc>
                <a:spcPct val="150000"/>
              </a:lnSpc>
            </a:pPr>
            <a:r>
              <a:rPr lang="zh-CN" altLang="zh-CN" sz="2600" dirty="0" smtClean="0">
                <a:solidFill>
                  <a:srgbClr val="FF0000"/>
                </a:solidFill>
              </a:rPr>
              <a:t>这就需要每个人的心里都有一种看齐意识。这是增强党的团结统一、使思想中的能量转化为实际发展动力的重要保障。</a:t>
            </a:r>
            <a:r>
              <a:rPr lang="en-US" altLang="zh-CN" sz="2600" dirty="0" smtClean="0">
                <a:solidFill>
                  <a:srgbClr val="FF0000"/>
                </a:solidFill>
              </a:rPr>
              <a:t>“</a:t>
            </a:r>
            <a:r>
              <a:rPr lang="zh-CN" altLang="zh-CN" sz="2600" dirty="0" smtClean="0">
                <a:solidFill>
                  <a:srgbClr val="FF0000"/>
                </a:solidFill>
              </a:rPr>
              <a:t>群力谁能御，齐心石可穿。</a:t>
            </a:r>
            <a:r>
              <a:rPr lang="en-US" altLang="zh-CN" sz="2600" dirty="0" smtClean="0">
                <a:solidFill>
                  <a:srgbClr val="FF0000"/>
                </a:solidFill>
              </a:rPr>
              <a:t>”</a:t>
            </a:r>
            <a:r>
              <a:rPr lang="zh-CN" altLang="zh-CN" sz="2600" dirty="0" smtClean="0">
                <a:solidFill>
                  <a:srgbClr val="FF0000"/>
                </a:solidFill>
              </a:rPr>
              <a:t>所谓看齐意识，就是要经常主动全面地向党中央看齐、向习近平总书记看齐，向党的理论和路线方针政策看齐，向党的十八大和十八届三中、四中、五中、六中全会精神看齐，向党中央改革发展稳定和全面从严治党各项决策部署看齐，确保党和国家的事业沿着正确方向前进。</a:t>
            </a:r>
            <a:endParaRPr lang="zh-CN" altLang="zh-CN" sz="2600" dirty="0" smtClean="0">
              <a:solidFill>
                <a:srgbClr val="FF0000"/>
              </a:solidFill>
            </a:endParaRPr>
          </a:p>
        </p:txBody>
      </p:sp>
      <p:sp>
        <p:nvSpPr>
          <p:cNvPr id="9" name="矩形 8"/>
          <p:cNvSpPr/>
          <p:nvPr/>
        </p:nvSpPr>
        <p:spPr>
          <a:xfrm>
            <a:off x="1078751" y="0"/>
            <a:ext cx="9472017" cy="646331"/>
          </a:xfrm>
          <a:prstGeom prst="rect">
            <a:avLst/>
          </a:prstGeom>
        </p:spPr>
        <p:txBody>
          <a:bodyPr wrap="square">
            <a:spAutoFit/>
          </a:bodyPr>
          <a:lstStyle/>
          <a:p>
            <a:r>
              <a:rPr lang="en-US" altLang="zh-CN" sz="3600" dirty="0" smtClean="0">
                <a:solidFill>
                  <a:schemeClr val="accent1"/>
                </a:solidFill>
                <a:latin typeface="方正小标宋简体" pitchFamily="2" charset="-122"/>
                <a:ea typeface="方正小标宋简体" pitchFamily="2" charset="-122"/>
              </a:rPr>
              <a:t>“</a:t>
            </a:r>
            <a:r>
              <a:rPr lang="zh-CN" altLang="zh-CN" sz="3600" dirty="0" smtClean="0">
                <a:solidFill>
                  <a:schemeClr val="accent1"/>
                </a:solidFill>
                <a:latin typeface="方正小标宋简体" pitchFamily="2" charset="-122"/>
                <a:ea typeface="方正小标宋简体" pitchFamily="2" charset="-122"/>
              </a:rPr>
              <a:t>四个意识</a:t>
            </a:r>
            <a:r>
              <a:rPr lang="en-US" altLang="zh-CN" sz="3600" dirty="0" smtClean="0">
                <a:solidFill>
                  <a:schemeClr val="accent1"/>
                </a:solidFill>
                <a:latin typeface="方正小标宋简体" pitchFamily="2" charset="-122"/>
                <a:ea typeface="方正小标宋简体" pitchFamily="2" charset="-122"/>
              </a:rPr>
              <a:t>”</a:t>
            </a:r>
            <a:r>
              <a:rPr lang="zh-CN" altLang="zh-CN" sz="3600" dirty="0" smtClean="0">
                <a:solidFill>
                  <a:schemeClr val="accent1"/>
                </a:solidFill>
                <a:latin typeface="方正小标宋简体" pitchFamily="2" charset="-122"/>
                <a:ea typeface="方正小标宋简体" pitchFamily="2" charset="-122"/>
              </a:rPr>
              <a:t>是凝聚发展动力的重要思想保证</a:t>
            </a:r>
            <a:endParaRPr lang="zh-CN" altLang="en-US" sz="3600" dirty="0">
              <a:solidFill>
                <a:schemeClr val="accent1"/>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866134" y="0"/>
            <a:ext cx="6325866" cy="2664833"/>
          </a:xfrm>
          <a:prstGeom prst="rect">
            <a:avLst/>
          </a:prstGeom>
        </p:spPr>
      </p:pic>
      <p:sp>
        <p:nvSpPr>
          <p:cNvPr id="4" name="矩形 3"/>
          <p:cNvSpPr/>
          <p:nvPr/>
        </p:nvSpPr>
        <p:spPr>
          <a:xfrm>
            <a:off x="267286" y="3066757"/>
            <a:ext cx="11677207" cy="3232127"/>
          </a:xfrm>
          <a:custGeom>
            <a:avLst/>
            <a:gdLst>
              <a:gd name="connsiteX0" fmla="*/ 0 w 12192000"/>
              <a:gd name="connsiteY0" fmla="*/ 0 h 3125972"/>
              <a:gd name="connsiteX1" fmla="*/ 12192000 w 12192000"/>
              <a:gd name="connsiteY1" fmla="*/ 0 h 3125972"/>
              <a:gd name="connsiteX2" fmla="*/ 12192000 w 12192000"/>
              <a:gd name="connsiteY2" fmla="*/ 3125972 h 3125972"/>
              <a:gd name="connsiteX3" fmla="*/ 0 w 12192000"/>
              <a:gd name="connsiteY3" fmla="*/ 3125972 h 3125972"/>
              <a:gd name="connsiteX4" fmla="*/ 0 w 12192000"/>
              <a:gd name="connsiteY4" fmla="*/ 0 h 3125972"/>
              <a:gd name="connsiteX0-1" fmla="*/ 0 w 12192000"/>
              <a:gd name="connsiteY0-2" fmla="*/ 0 h 3125972"/>
              <a:gd name="connsiteX1-3" fmla="*/ 12192000 w 12192000"/>
              <a:gd name="connsiteY1-4" fmla="*/ 0 h 3125972"/>
              <a:gd name="connsiteX2-5" fmla="*/ 12181367 w 12192000"/>
              <a:gd name="connsiteY2-6" fmla="*/ 1935126 h 3125972"/>
              <a:gd name="connsiteX3-7" fmla="*/ 0 w 12192000"/>
              <a:gd name="connsiteY3-8" fmla="*/ 3125972 h 3125972"/>
              <a:gd name="connsiteX4-9" fmla="*/ 0 w 12192000"/>
              <a:gd name="connsiteY4-10" fmla="*/ 0 h 3125972"/>
              <a:gd name="connsiteX0-11" fmla="*/ 0 w 12193022"/>
              <a:gd name="connsiteY0-12" fmla="*/ 0 h 3125972"/>
              <a:gd name="connsiteX1-13" fmla="*/ 12192000 w 12193022"/>
              <a:gd name="connsiteY1-14" fmla="*/ 0 h 3125972"/>
              <a:gd name="connsiteX2-15" fmla="*/ 12191999 w 12193022"/>
              <a:gd name="connsiteY2-16" fmla="*/ 1924494 h 3125972"/>
              <a:gd name="connsiteX3-17" fmla="*/ 0 w 12193022"/>
              <a:gd name="connsiteY3-18" fmla="*/ 3125972 h 3125972"/>
              <a:gd name="connsiteX4-19" fmla="*/ 0 w 12193022"/>
              <a:gd name="connsiteY4-20" fmla="*/ 0 h 312597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3022" h="3125972">
                <a:moveTo>
                  <a:pt x="0" y="0"/>
                </a:moveTo>
                <a:lnTo>
                  <a:pt x="12192000" y="0"/>
                </a:lnTo>
                <a:cubicBezTo>
                  <a:pt x="12188456" y="645042"/>
                  <a:pt x="12195543" y="1279452"/>
                  <a:pt x="12191999" y="1924494"/>
                </a:cubicBezTo>
                <a:lnTo>
                  <a:pt x="0" y="3125972"/>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1403769" y="1603227"/>
            <a:ext cx="1146024" cy="1031145"/>
            <a:chOff x="6018213" y="3592513"/>
            <a:chExt cx="1314450" cy="1182688"/>
          </a:xfrm>
          <a:solidFill>
            <a:schemeClr val="accent1"/>
          </a:solidFill>
        </p:grpSpPr>
        <p:sp>
          <p:nvSpPr>
            <p:cNvPr id="10" name="Freeform 43"/>
            <p:cNvSpPr/>
            <p:nvPr/>
          </p:nvSpPr>
          <p:spPr bwMode="auto">
            <a:xfrm>
              <a:off x="6018213" y="3592513"/>
              <a:ext cx="1314450" cy="1182688"/>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p>
          </p:txBody>
        </p:sp>
        <p:sp>
          <p:nvSpPr>
            <p:cNvPr id="11" name="Freeform 44"/>
            <p:cNvSpPr/>
            <p:nvPr/>
          </p:nvSpPr>
          <p:spPr bwMode="auto">
            <a:xfrm>
              <a:off x="6018213" y="3592513"/>
              <a:ext cx="1314450" cy="1182688"/>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grpFill/>
            <a:ln w="6350" cap="flat">
              <a:solidFill>
                <a:srgbClr val="E60012"/>
              </a:solidFill>
              <a:prstDash val="solid"/>
              <a:miter lim="800000"/>
            </a:ln>
          </p:spPr>
          <p:txBody>
            <a:bodyPr vert="horz" wrap="square" lIns="91440" tIns="45720" rIns="91440" bIns="45720" numCol="1" anchor="t" anchorCtr="0" compatLnSpc="1"/>
            <a:lstStyle/>
            <a:p>
              <a:endParaRPr lang="zh-CN" altLang="en-US" sz="2000"/>
            </a:p>
          </p:txBody>
        </p:sp>
      </p:grpSp>
      <p:sp>
        <p:nvSpPr>
          <p:cNvPr id="7" name="TextBox 51"/>
          <p:cNvSpPr txBox="1"/>
          <p:nvPr/>
        </p:nvSpPr>
        <p:spPr>
          <a:xfrm>
            <a:off x="1328089" y="3360607"/>
            <a:ext cx="10587245" cy="1938992"/>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nSpc>
                <a:spcPct val="150000"/>
              </a:lnSpc>
            </a:pPr>
            <a:r>
              <a:rPr lang="en-US" altLang="zh-CN" sz="4000" dirty="0" smtClean="0">
                <a:solidFill>
                  <a:schemeClr val="bg1"/>
                </a:solidFill>
              </a:rPr>
              <a:t>          </a:t>
            </a:r>
            <a:r>
              <a:rPr lang="zh-CN" altLang="zh-CN" sz="4000" dirty="0" smtClean="0">
                <a:solidFill>
                  <a:schemeClr val="bg1"/>
                </a:solidFill>
              </a:rPr>
              <a:t>“四个意识”为党员干部修身做人、</a:t>
            </a:r>
            <a:r>
              <a:rPr lang="en-US" altLang="zh-CN" sz="4000" dirty="0" smtClean="0">
                <a:solidFill>
                  <a:schemeClr val="bg1"/>
                </a:solidFill>
              </a:rPr>
              <a:t>     </a:t>
            </a:r>
            <a:r>
              <a:rPr lang="zh-CN" altLang="zh-CN" sz="4000" dirty="0" smtClean="0">
                <a:solidFill>
                  <a:schemeClr val="bg1"/>
                </a:solidFill>
              </a:rPr>
              <a:t>谋事创业提供了重要遵循</a:t>
            </a:r>
            <a:endParaRPr lang="zh-CN" altLang="zh-CN" sz="4000" dirty="0">
              <a:solidFill>
                <a:schemeClr val="bg1"/>
              </a:solidFill>
            </a:endParaRPr>
          </a:p>
        </p:txBody>
      </p:sp>
      <p:sp>
        <p:nvSpPr>
          <p:cNvPr id="8" name="TextBox 51"/>
          <p:cNvSpPr txBox="1"/>
          <p:nvPr/>
        </p:nvSpPr>
        <p:spPr>
          <a:xfrm>
            <a:off x="2627508" y="1610967"/>
            <a:ext cx="3283565" cy="1015663"/>
          </a:xfrm>
          <a:prstGeom prst="rect">
            <a:avLst/>
          </a:prstGeom>
        </p:spPr>
        <p:txBody>
          <a:bodyPr>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eaLnBrk="1" hangingPunct="1">
              <a:defRPr/>
            </a:pPr>
            <a:r>
              <a:rPr lang="zh-CN" altLang="en-US" sz="6000" b="0" dirty="0" smtClean="0">
                <a:solidFill>
                  <a:schemeClr val="accent1"/>
                </a:solidFill>
                <a:latin typeface="华康俪金黑W8" panose="020B0809000000000000" pitchFamily="49" charset="-122"/>
                <a:ea typeface="华康俪金黑W8" panose="020B0809000000000000" pitchFamily="49" charset="-122"/>
              </a:rPr>
              <a:t>第二部分</a:t>
            </a:r>
            <a:endParaRPr lang="zh-CN" altLang="en-US" sz="6000" b="0" dirty="0">
              <a:solidFill>
                <a:schemeClr val="accent1"/>
              </a:solidFill>
              <a:latin typeface="华康俪金黑W8" panose="020B0809000000000000" pitchFamily="49" charset="-122"/>
              <a:ea typeface="华康俪金黑W8" panose="020B0809000000000000" pitchFamily="49" charset="-122"/>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0-#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decel="10000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0-#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72196" y="872197"/>
            <a:ext cx="10578905" cy="5447645"/>
          </a:xfrm>
          <a:prstGeom prst="rect">
            <a:avLst/>
          </a:prstGeom>
        </p:spPr>
        <p:txBody>
          <a:bodyPr wrap="square">
            <a:spAutoFit/>
          </a:bodyPr>
          <a:lstStyle/>
          <a:p>
            <a:pPr>
              <a:lnSpc>
                <a:spcPct val="150000"/>
              </a:lnSpc>
            </a:pPr>
            <a:r>
              <a:rPr lang="en-US" altLang="zh-CN" sz="2400" b="1" dirty="0" smtClean="0">
                <a:solidFill>
                  <a:srgbClr val="FF0000"/>
                </a:solidFill>
                <a:latin typeface="方正小标宋简体" pitchFamily="2" charset="-122"/>
                <a:ea typeface="方正小标宋简体" pitchFamily="2" charset="-122"/>
              </a:rPr>
              <a:t>1</a:t>
            </a:r>
            <a:r>
              <a:rPr lang="zh-CN" altLang="zh-CN" sz="2400" b="1" dirty="0" smtClean="0">
                <a:solidFill>
                  <a:srgbClr val="FF0000"/>
                </a:solidFill>
                <a:latin typeface="方正小标宋简体" pitchFamily="2" charset="-122"/>
                <a:ea typeface="方正小标宋简体" pitchFamily="2" charset="-122"/>
              </a:rPr>
              <a:t>、增强政治意识，始终做到政治方向不偏、政治信仰不变、政治立场不移，确保红色江山永不变色</a:t>
            </a:r>
            <a:endParaRPr lang="zh-CN" altLang="zh-CN" sz="2400" dirty="0" smtClean="0">
              <a:solidFill>
                <a:srgbClr val="FF0000"/>
              </a:solidFill>
              <a:latin typeface="方正小标宋简体" pitchFamily="2" charset="-122"/>
              <a:ea typeface="方正小标宋简体" pitchFamily="2" charset="-122"/>
            </a:endParaRPr>
          </a:p>
          <a:p>
            <a:pPr>
              <a:lnSpc>
                <a:spcPct val="150000"/>
              </a:lnSpc>
            </a:pPr>
            <a:r>
              <a:rPr lang="en-US" altLang="zh-CN" sz="2300" dirty="0" smtClean="0">
                <a:solidFill>
                  <a:srgbClr val="FF0000"/>
                </a:solidFill>
              </a:rPr>
              <a:t>       </a:t>
            </a:r>
            <a:r>
              <a:rPr lang="zh-CN" altLang="zh-CN" sz="2300" dirty="0" smtClean="0">
                <a:solidFill>
                  <a:srgbClr val="FF0000"/>
                </a:solidFill>
              </a:rPr>
              <a:t>一是坚定正确的政治方向。这是中国共产党在长期革命和建设中确立起来的政治箴言。抗日战争时期，我们党之所以能够成为中流砥柱，最重要的就是坚持了坚定正确的政治方向，艰苦朴素的工作作风，灵活机动的战略战术，可见坚定的政治方向始终发挥着先导与引领作用。关于政治方向，习近平总书记明确指出：“中国特色社会主义是中国共产党和中国人民团结的旗帜、奋进的旗帜、胜利的旗帜。我们要全面建成小康社会、加快推进社会主义现代化、实现中华民族伟大复兴，必须始终高举中国特色社会主义伟大旗帜，坚定不移坚持和发展中国特色社会主义。”</a:t>
            </a:r>
            <a:endParaRPr lang="zh-CN" altLang="zh-CN" sz="2300" dirty="0" smtClean="0">
              <a:solidFill>
                <a:srgbClr val="FF0000"/>
              </a:solidFill>
            </a:endParaRPr>
          </a:p>
        </p:txBody>
      </p:sp>
      <p:sp>
        <p:nvSpPr>
          <p:cNvPr id="73729" name="Rectangle 1"/>
          <p:cNvSpPr>
            <a:spLocks noChangeArrowheads="1"/>
          </p:cNvSpPr>
          <p:nvPr/>
        </p:nvSpPr>
        <p:spPr bwMode="auto">
          <a:xfrm>
            <a:off x="1125412" y="168812"/>
            <a:ext cx="10410094" cy="523220"/>
          </a:xfrm>
          <a:prstGeom prst="rect">
            <a:avLst/>
          </a:prstGeom>
          <a:solidFill>
            <a:srgbClr val="FFFFFF"/>
          </a:solidFill>
          <a:ln w="9525">
            <a:noFill/>
            <a:miter lim="800000"/>
          </a:ln>
          <a:effectLst/>
        </p:spPr>
        <p:txBody>
          <a:bodyPr vert="horz" wrap="square" lIns="91440" tIns="45720" rIns="91440" bIns="45720" numCol="1" anchor="ctr" anchorCtr="0" compatLnSpc="1">
            <a:spAutoFit/>
          </a:bodyPr>
          <a:lstStyle/>
          <a:p>
            <a:pPr marL="0" marR="0" lvl="0" indent="262255" algn="l" defTabSz="914400" rtl="0" eaLnBrk="1" fontAlgn="base" latinLnBrk="0" hangingPunct="1">
              <a:lnSpc>
                <a:spcPct val="100000"/>
              </a:lnSpc>
              <a:spcBef>
                <a:spcPct val="0"/>
              </a:spcBef>
              <a:spcAft>
                <a:spcPct val="0"/>
              </a:spcAft>
              <a:buClrTx/>
              <a:buSzTx/>
              <a:buFontTx/>
              <a:buNone/>
            </a:pPr>
            <a:r>
              <a:rPr kumimoji="0" lang="zh-CN" altLang="zh-CN" sz="2800" b="1" i="0" u="none" strike="noStrike" cap="none" normalizeH="0" baseline="0" dirty="0" smtClean="0">
                <a:ln>
                  <a:noFill/>
                </a:ln>
                <a:solidFill>
                  <a:srgbClr val="C00000"/>
                </a:solidFill>
                <a:effectLst/>
                <a:latin typeface="方正小标宋简体" pitchFamily="2" charset="-122"/>
                <a:ea typeface="方正小标宋简体" pitchFamily="2" charset="-122"/>
                <a:cs typeface="楷体" panose="02010609060101010101" charset="-122"/>
              </a:rPr>
              <a:t>“</a:t>
            </a:r>
            <a:r>
              <a:rPr kumimoji="0" lang="zh-CN" sz="2800" b="1" i="0" u="none" strike="noStrike" cap="none" normalizeH="0" baseline="0" dirty="0" smtClean="0">
                <a:ln>
                  <a:noFill/>
                </a:ln>
                <a:solidFill>
                  <a:srgbClr val="C00000"/>
                </a:solidFill>
                <a:effectLst/>
                <a:latin typeface="方正小标宋简体" pitchFamily="2" charset="-122"/>
                <a:ea typeface="方正小标宋简体" pitchFamily="2" charset="-122"/>
                <a:cs typeface="楷体" panose="02010609060101010101" charset="-122"/>
              </a:rPr>
              <a:t>四个意识”为党员干部修身做人、谋事创业提供了重要遵循</a:t>
            </a:r>
            <a:endParaRPr kumimoji="0" lang="zh-CN" sz="2800" b="1" i="0" u="none" strike="noStrike" cap="none" normalizeH="0" baseline="0" dirty="0" smtClean="0">
              <a:ln>
                <a:noFill/>
              </a:ln>
              <a:solidFill>
                <a:srgbClr val="C00000"/>
              </a:solidFill>
              <a:effectLst/>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29994" y="801858"/>
            <a:ext cx="10733648" cy="5812104"/>
          </a:xfrm>
          <a:prstGeom prst="rect">
            <a:avLst/>
          </a:prstGeom>
        </p:spPr>
        <p:txBody>
          <a:bodyPr wrap="square">
            <a:spAutoFit/>
          </a:bodyPr>
          <a:lstStyle/>
          <a:p>
            <a:pPr>
              <a:lnSpc>
                <a:spcPct val="150000"/>
              </a:lnSpc>
            </a:pPr>
            <a:r>
              <a:rPr lang="zh-CN" altLang="zh-CN" sz="2500" dirty="0" smtClean="0">
                <a:solidFill>
                  <a:srgbClr val="FF0000"/>
                </a:solidFill>
              </a:rPr>
              <a:t>这表明，建设中国特色社会主义，最终实现共产主义，是我们党始终不渝的政治方向。党员干部政治上的明白，对党的绝对忠诚，最根本的就是坚持这一方向，自觉把共产主义的远大理想和建设中国特色社会主义的具体任务结合起来，与岗位工作结合起来，忠贞不渝地为社会主义事业奋斗。</a:t>
            </a:r>
            <a:endParaRPr lang="en-US" altLang="zh-CN" sz="2500" dirty="0" smtClean="0">
              <a:solidFill>
                <a:srgbClr val="FF0000"/>
              </a:solidFill>
            </a:endParaRPr>
          </a:p>
          <a:p>
            <a:pPr>
              <a:lnSpc>
                <a:spcPct val="150000"/>
              </a:lnSpc>
            </a:pPr>
            <a:r>
              <a:rPr lang="en-US" altLang="zh-CN" sz="2500" dirty="0" smtClean="0"/>
              <a:t>       </a:t>
            </a:r>
            <a:r>
              <a:rPr lang="zh-CN" altLang="zh-CN" sz="2500" dirty="0" smtClean="0">
                <a:solidFill>
                  <a:srgbClr val="FF0000"/>
                </a:solidFill>
              </a:rPr>
              <a:t>二是坚定共产党人的理想信念。思想是行动的先导，信念是成功的基石。习近平总书记强调，理想信念是共产党人精神上的“钙”，没有理想信念或者理想信念不坚定，精神上就会“缺钙”，就会得“软骨病”。根据马克思科学社会主义基本原理，共产主义是最高理想，社会主义是共产主义的初级阶段。</a:t>
            </a:r>
            <a:endParaRPr lang="en-US" altLang="zh-CN" sz="25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797170" y="182880"/>
            <a:ext cx="10358511"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01859" y="942534"/>
            <a:ext cx="10733648" cy="5604355"/>
          </a:xfrm>
          <a:prstGeom prst="rect">
            <a:avLst/>
          </a:prstGeom>
        </p:spPr>
        <p:txBody>
          <a:bodyPr wrap="square">
            <a:spAutoFit/>
          </a:bodyPr>
          <a:lstStyle/>
          <a:p>
            <a:pPr>
              <a:lnSpc>
                <a:spcPct val="150000"/>
              </a:lnSpc>
            </a:pPr>
            <a:r>
              <a:rPr lang="zh-CN" altLang="zh-CN" sz="2400" dirty="0" smtClean="0">
                <a:solidFill>
                  <a:srgbClr val="FF0000"/>
                </a:solidFill>
              </a:rPr>
              <a:t>我们现在做的是社会主义初级阶段的事情，切不可忘记初衷，不能忘了我们的最高奋斗目标。坚定共产党人理想信念，必须要强化理论教育和学习，紧紧抓住思想理论建设这个根本、党性教育这个核心、道德建设这个基础，不断补精神之钙、固思想之元、培为政之基，不断提高党员干部的马克思主义理论深度、政治敏感程度、思维视野广度以及思想境界高度，从而牢固树立正确的世界观、权力观、事业观。</a:t>
            </a:r>
            <a:endParaRPr lang="en-US" altLang="zh-CN" sz="2400" dirty="0" smtClean="0">
              <a:solidFill>
                <a:srgbClr val="FF0000"/>
              </a:solidFill>
            </a:endParaRPr>
          </a:p>
          <a:p>
            <a:pPr>
              <a:lnSpc>
                <a:spcPct val="150000"/>
              </a:lnSpc>
            </a:pPr>
            <a:r>
              <a:rPr lang="en-US" altLang="zh-CN" sz="2400" dirty="0" smtClean="0">
                <a:solidFill>
                  <a:srgbClr val="FF0000"/>
                </a:solidFill>
              </a:rPr>
              <a:t>        </a:t>
            </a:r>
            <a:r>
              <a:rPr lang="zh-CN" altLang="zh-CN" sz="2400" dirty="0" smtClean="0">
                <a:solidFill>
                  <a:srgbClr val="FF0000"/>
                </a:solidFill>
              </a:rPr>
              <a:t>三是严格遵守政治纪律和政治规矩。现代政党都是有政治纪律要求的，没有政治上的规矩不能称其为政党。习近平总书记在谈到苏联解体时曾说过，苏联共产党作为一个有着九十多年历史、连续执政七十多年的大党老党轰然倒塌。</a:t>
            </a: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900333" y="211015"/>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914400" y="759653"/>
            <a:ext cx="10733648" cy="5789021"/>
          </a:xfrm>
          <a:prstGeom prst="rect">
            <a:avLst/>
          </a:prstGeom>
        </p:spPr>
        <p:txBody>
          <a:bodyPr wrap="square">
            <a:spAutoFit/>
          </a:bodyPr>
          <a:lstStyle/>
          <a:p>
            <a:pPr>
              <a:lnSpc>
                <a:spcPct val="150000"/>
              </a:lnSpc>
            </a:pPr>
            <a:r>
              <a:rPr lang="zh-CN" altLang="zh-CN" sz="2800" dirty="0" smtClean="0">
                <a:solidFill>
                  <a:srgbClr val="FF0000"/>
                </a:solidFill>
              </a:rPr>
              <a:t>其中很重要的一个原因就是政治纪律被动摇了，谁都可以言所欲言、为所欲为了。因此，广大党员干部必须要遵守政治纪律和政治规矩，坚守正确的政治立场。党章是党的总章程和根本大法，集中体现了党的性质和宗旨、党的理论和路线方针政策，是全党必须共同遵守的根本行为规范和总规矩。核心就是要坚持党的领导，坚持党的基本理论、基本路线、基本纲领、基本要求。党员干部不论在什么地方、在哪个岗位上，都要恪守党的政治纪律和政治规矩，永葆共产党人政治本色，确保红色江山永不变色。</a:t>
            </a:r>
            <a:endParaRPr lang="zh-CN" altLang="zh-CN" sz="28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970672" y="196948"/>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01859" y="942534"/>
            <a:ext cx="10733648" cy="1246495"/>
          </a:xfrm>
          <a:prstGeom prst="rect">
            <a:avLst/>
          </a:prstGeom>
        </p:spPr>
        <p:txBody>
          <a:bodyPr wrap="square">
            <a:spAutoFit/>
          </a:bodyPr>
          <a:lstStyle/>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928468" y="211015"/>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
        <p:nvSpPr>
          <p:cNvPr id="6145" name="Rectangle 1"/>
          <p:cNvSpPr>
            <a:spLocks noChangeArrowheads="1"/>
          </p:cNvSpPr>
          <p:nvPr/>
        </p:nvSpPr>
        <p:spPr bwMode="auto">
          <a:xfrm>
            <a:off x="1463041" y="1940949"/>
            <a:ext cx="9158068" cy="243239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300000"/>
              </a:lnSpc>
              <a:spcBef>
                <a:spcPct val="0"/>
              </a:spcBef>
              <a:spcAft>
                <a:spcPct val="0"/>
              </a:spcAft>
              <a:buClrTx/>
              <a:buSzTx/>
              <a:buFontTx/>
              <a:buNone/>
            </a:pPr>
            <a:r>
              <a:rPr kumimoji="0" lang="en-US" altLang="zh-CN" sz="2800" b="1" i="0" u="none" strike="noStrike" cap="none" normalizeH="0" baseline="0" dirty="0" smtClean="0">
                <a:ln>
                  <a:noFill/>
                </a:ln>
                <a:solidFill>
                  <a:srgbClr val="FF0000"/>
                </a:solidFill>
                <a:effectLst/>
                <a:latin typeface="Tahoma" panose="020B0604030504040204" pitchFamily="34" charset="0"/>
                <a:ea typeface="仿宋_GB2312" pitchFamily="49" charset="-122"/>
                <a:cs typeface="Arial" panose="020B0604020202020204" pitchFamily="34" charset="0"/>
              </a:rPr>
              <a:t>2</a:t>
            </a:r>
            <a:r>
              <a:rPr kumimoji="0" lang="zh-CN" altLang="en-US" sz="2800" b="1" i="0" u="none" strike="noStrike" cap="none" normalizeH="0" baseline="0" dirty="0" smtClean="0">
                <a:ln>
                  <a:noFill/>
                </a:ln>
                <a:solidFill>
                  <a:srgbClr val="FF0000"/>
                </a:solidFill>
                <a:effectLst/>
                <a:latin typeface="Tahoma" panose="020B0604030504040204" pitchFamily="34" charset="0"/>
                <a:ea typeface="仿宋_GB2312" pitchFamily="49" charset="-122"/>
                <a:cs typeface="Arial" panose="020B0604020202020204" pitchFamily="34" charset="0"/>
              </a:rPr>
              <a:t>、增强大局意识，始终做到正确认识大局、自觉服从大局、坚决维护大局，确保中央决策部署落地生根</a:t>
            </a:r>
            <a:endParaRPr kumimoji="0" lang="zh-CN" altLang="en-US" sz="28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6856809"/>
          </a:xfrm>
          <a:prstGeom prst="rect">
            <a:avLst/>
          </a:prstGeom>
        </p:spPr>
        <p:txBody>
          <a:bodyPr wrap="square">
            <a:spAutoFit/>
          </a:bodyPr>
          <a:lstStyle/>
          <a:p>
            <a:pPr>
              <a:lnSpc>
                <a:spcPct val="150000"/>
              </a:lnSpc>
            </a:pPr>
            <a:r>
              <a:rPr lang="en-US" altLang="zh-CN" sz="2400" dirty="0" smtClean="0">
                <a:solidFill>
                  <a:srgbClr val="FF0000"/>
                </a:solidFill>
              </a:rPr>
              <a:t>        </a:t>
            </a:r>
            <a:r>
              <a:rPr lang="zh-CN" altLang="zh-CN" sz="2400" dirty="0" smtClean="0">
                <a:solidFill>
                  <a:srgbClr val="FF0000"/>
                </a:solidFill>
              </a:rPr>
              <a:t>一是正确认识大局。全局不活，局部受损，最终只能导致满盘皆输，这是事物发展的铁律。</a:t>
            </a:r>
            <a:r>
              <a:rPr lang="en-US" altLang="zh-CN" sz="2400" dirty="0" smtClean="0">
                <a:solidFill>
                  <a:srgbClr val="FF0000"/>
                </a:solidFill>
              </a:rPr>
              <a:t>1938</a:t>
            </a:r>
            <a:r>
              <a:rPr lang="zh-CN" altLang="zh-CN" sz="2400" dirty="0" smtClean="0">
                <a:solidFill>
                  <a:srgbClr val="FF0000"/>
                </a:solidFill>
              </a:rPr>
              <a:t>年，毛泽东同志在《中国共产党在民族战争中的地位》一文中指出：共产党员必须懂得以局部需要服从全局需要这一个道理。如果某项意见在局部的情形看来是可行的，而在全局的情形看来是不可行的，就应以局部服从全局。反之也是一样，在局部的情形看来是不可行的，而在全局的情形看来是可行的，也应以局部服从全局。这就是照顾全局的观点。因此，广大党员干部必须要树立正确的大局观，善于从战略高度分析和认清国家建设和发展的总趋势，明确党和政府当前一个时期的中心任务是什么，为完成这个中心任务所制定的方针政策是什么，目前全国、当地的总体形势如何等等，从而确保经济和社会事业实现又好又快发展。</a:t>
            </a:r>
            <a:endParaRPr lang="zh-CN" altLang="zh-CN" sz="24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26942" y="0"/>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p>
          </p:txBody>
        </p:sp>
      </p:grpSp>
      <p:grpSp>
        <p:nvGrpSpPr>
          <p:cNvPr id="9" name="组合 8"/>
          <p:cNvGrpSpPr/>
          <p:nvPr/>
        </p:nvGrpSpPr>
        <p:grpSpPr>
          <a:xfrm>
            <a:off x="2122120" y="1569954"/>
            <a:ext cx="7562166" cy="4425198"/>
            <a:chOff x="1924493" y="1233377"/>
            <a:chExt cx="8375189" cy="4998850"/>
          </a:xfrm>
        </p:grpSpPr>
        <p:sp>
          <p:nvSpPr>
            <p:cNvPr id="32" name="圆角矩形 31"/>
            <p:cNvSpPr/>
            <p:nvPr/>
          </p:nvSpPr>
          <p:spPr>
            <a:xfrm>
              <a:off x="2016920" y="1362516"/>
              <a:ext cx="8282762" cy="4869711"/>
            </a:xfrm>
            <a:prstGeom prst="roundRect">
              <a:avLst>
                <a:gd name="adj" fmla="val 2693"/>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角矩形 2"/>
            <p:cNvSpPr/>
            <p:nvPr/>
          </p:nvSpPr>
          <p:spPr>
            <a:xfrm>
              <a:off x="1924493" y="1233377"/>
              <a:ext cx="8282762" cy="4869711"/>
            </a:xfrm>
            <a:prstGeom prst="roundRect">
              <a:avLst>
                <a:gd name="adj" fmla="val 2693"/>
              </a:avLst>
            </a:prstGeom>
            <a:solidFill>
              <a:srgbClr val="F9F9F9"/>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8" name="Rectangle 3"/>
          <p:cNvSpPr txBox="1">
            <a:spLocks noChangeArrowheads="1"/>
          </p:cNvSpPr>
          <p:nvPr/>
        </p:nvSpPr>
        <p:spPr>
          <a:xfrm>
            <a:off x="2273907" y="1711666"/>
            <a:ext cx="7796427" cy="4071581"/>
          </a:xfrm>
          <a:prstGeom prst="rect">
            <a:avLst/>
          </a:prstGeom>
          <a:ln>
            <a:noFill/>
            <a:miter lim="800000"/>
          </a:ln>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lnSpc>
                <a:spcPct val="180000"/>
              </a:lnSpc>
              <a:spcBef>
                <a:spcPct val="0"/>
              </a:spcBef>
            </a:pPr>
            <a:endParaRPr lang="zh-CN" altLang="en-US" sz="2800" b="1" dirty="0">
              <a:solidFill>
                <a:schemeClr val="accent1"/>
              </a:solidFill>
              <a:latin typeface="+mn-ea"/>
            </a:endParaRPr>
          </a:p>
        </p:txBody>
      </p:sp>
      <p:sp>
        <p:nvSpPr>
          <p:cNvPr id="39" name="矩形 38"/>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2290357" y="1762297"/>
            <a:ext cx="7142236" cy="3970318"/>
          </a:xfrm>
          <a:prstGeom prst="rect">
            <a:avLst/>
          </a:prstGeom>
        </p:spPr>
        <p:txBody>
          <a:bodyPr wrap="square">
            <a:spAutoFit/>
          </a:bodyPr>
          <a:lstStyle/>
          <a:p>
            <a:pPr algn="just">
              <a:lnSpc>
                <a:spcPct val="150000"/>
              </a:lnSpc>
            </a:pPr>
            <a:r>
              <a:rPr lang="en-US" altLang="zh-CN" sz="2400" dirty="0">
                <a:solidFill>
                  <a:schemeClr val="tx1">
                    <a:lumMod val="75000"/>
                    <a:lumOff val="25000"/>
                  </a:schemeClr>
                </a:solidFill>
                <a:latin typeface="+mn-ea"/>
                <a:cs typeface="Times New Roman" panose="02020603050405020304" pitchFamily="18" charset="0"/>
              </a:rPr>
              <a:t>2016</a:t>
            </a:r>
            <a:r>
              <a:rPr lang="zh-CN" altLang="zh-CN" sz="2400" dirty="0">
                <a:solidFill>
                  <a:schemeClr val="tx1">
                    <a:lumMod val="75000"/>
                    <a:lumOff val="25000"/>
                  </a:schemeClr>
                </a:solidFill>
                <a:latin typeface="+mn-ea"/>
                <a:cs typeface="Times New Roman" panose="02020603050405020304" pitchFamily="18" charset="0"/>
              </a:rPr>
              <a:t>年</a:t>
            </a:r>
            <a:r>
              <a:rPr lang="en-US" altLang="zh-CN" sz="2400" dirty="0">
                <a:solidFill>
                  <a:schemeClr val="tx1">
                    <a:lumMod val="75000"/>
                    <a:lumOff val="25000"/>
                  </a:schemeClr>
                </a:solidFill>
                <a:latin typeface="+mn-ea"/>
                <a:cs typeface="Times New Roman" panose="02020603050405020304" pitchFamily="18" charset="0"/>
              </a:rPr>
              <a:t>1</a:t>
            </a:r>
            <a:r>
              <a:rPr lang="zh-CN" altLang="zh-CN" sz="2400" dirty="0">
                <a:solidFill>
                  <a:schemeClr val="tx1">
                    <a:lumMod val="75000"/>
                    <a:lumOff val="25000"/>
                  </a:schemeClr>
                </a:solidFill>
                <a:latin typeface="+mn-ea"/>
                <a:cs typeface="Times New Roman" panose="02020603050405020304" pitchFamily="18" charset="0"/>
              </a:rPr>
              <a:t>月</a:t>
            </a:r>
            <a:r>
              <a:rPr lang="en-US" altLang="zh-CN" sz="2400" dirty="0">
                <a:solidFill>
                  <a:schemeClr val="tx1">
                    <a:lumMod val="75000"/>
                    <a:lumOff val="25000"/>
                  </a:schemeClr>
                </a:solidFill>
                <a:latin typeface="+mn-ea"/>
                <a:cs typeface="Times New Roman" panose="02020603050405020304" pitchFamily="18" charset="0"/>
              </a:rPr>
              <a:t>29</a:t>
            </a:r>
            <a:r>
              <a:rPr lang="zh-CN" altLang="zh-CN" sz="2400" dirty="0">
                <a:solidFill>
                  <a:schemeClr val="tx1">
                    <a:lumMod val="75000"/>
                    <a:lumOff val="25000"/>
                  </a:schemeClr>
                </a:solidFill>
                <a:latin typeface="+mn-ea"/>
                <a:cs typeface="Times New Roman" panose="02020603050405020304" pitchFamily="18" charset="0"/>
              </a:rPr>
              <a:t>日召开的中共中央政治局会</a:t>
            </a:r>
            <a:r>
              <a:rPr lang="zh-CN" altLang="zh-CN" sz="2400" dirty="0" smtClean="0">
                <a:solidFill>
                  <a:schemeClr val="tx1">
                    <a:lumMod val="75000"/>
                    <a:lumOff val="25000"/>
                  </a:schemeClr>
                </a:solidFill>
                <a:latin typeface="+mn-ea"/>
                <a:cs typeface="Times New Roman" panose="02020603050405020304" pitchFamily="18" charset="0"/>
              </a:rPr>
              <a:t>议</a:t>
            </a:r>
            <a:r>
              <a:rPr lang="zh-CN" altLang="en-US" sz="2400" dirty="0" smtClean="0">
                <a:solidFill>
                  <a:schemeClr val="tx1">
                    <a:lumMod val="75000"/>
                    <a:lumOff val="25000"/>
                  </a:schemeClr>
                </a:solidFill>
                <a:latin typeface="+mn-ea"/>
                <a:cs typeface="Times New Roman" panose="02020603050405020304" pitchFamily="18" charset="0"/>
              </a:rPr>
              <a:t>提出</a:t>
            </a:r>
            <a:r>
              <a:rPr lang="zh-CN" altLang="zh-CN" sz="2400" dirty="0" smtClean="0">
                <a:solidFill>
                  <a:schemeClr val="tx1">
                    <a:lumMod val="75000"/>
                    <a:lumOff val="25000"/>
                  </a:schemeClr>
                </a:solidFill>
                <a:latin typeface="+mn-ea"/>
                <a:cs typeface="Times New Roman" panose="02020603050405020304" pitchFamily="18" charset="0"/>
              </a:rPr>
              <a:t>，</a:t>
            </a:r>
            <a:r>
              <a:rPr lang="zh-CN" altLang="zh-CN" sz="2400" dirty="0">
                <a:solidFill>
                  <a:schemeClr val="tx1">
                    <a:lumMod val="75000"/>
                    <a:lumOff val="25000"/>
                  </a:schemeClr>
                </a:solidFill>
                <a:latin typeface="+mn-ea"/>
                <a:cs typeface="Times New Roman" panose="02020603050405020304" pitchFamily="18" charset="0"/>
              </a:rPr>
              <a:t>只有增强</a:t>
            </a:r>
            <a:r>
              <a:rPr lang="zh-CN" altLang="zh-CN" sz="2400" b="1" dirty="0">
                <a:solidFill>
                  <a:srgbClr val="FF0000"/>
                </a:solidFill>
                <a:latin typeface="+mn-ea"/>
                <a:cs typeface="Times New Roman" panose="02020603050405020304" pitchFamily="18" charset="0"/>
              </a:rPr>
              <a:t>政治意识、大局意识、核心意识、看齐意识，</a:t>
            </a:r>
            <a:r>
              <a:rPr lang="zh-CN" altLang="zh-CN" sz="2400" dirty="0">
                <a:solidFill>
                  <a:schemeClr val="tx1">
                    <a:lumMod val="75000"/>
                    <a:lumOff val="25000"/>
                  </a:schemeClr>
                </a:solidFill>
                <a:latin typeface="+mn-ea"/>
                <a:cs typeface="Times New Roman" panose="02020603050405020304" pitchFamily="18" charset="0"/>
              </a:rPr>
              <a:t>自觉在思想上政治上行动上同以习近平同志为核心的党中央保持高度一致，才能使我们党更加团结统一、坚强有力，始终成为中国特色社会主义事业的坚强领导核心</a:t>
            </a:r>
            <a:r>
              <a:rPr lang="zh-CN" altLang="zh-CN" sz="2400" dirty="0" smtClean="0">
                <a:solidFill>
                  <a:schemeClr val="tx1">
                    <a:lumMod val="75000"/>
                    <a:lumOff val="25000"/>
                  </a:schemeClr>
                </a:solidFill>
                <a:latin typeface="+mn-ea"/>
                <a:cs typeface="Times New Roman" panose="02020603050405020304" pitchFamily="18" charset="0"/>
              </a:rPr>
              <a:t>。从</a:t>
            </a:r>
            <a:r>
              <a:rPr lang="zh-CN" altLang="zh-CN" sz="2400" dirty="0">
                <a:solidFill>
                  <a:schemeClr val="tx1">
                    <a:lumMod val="75000"/>
                    <a:lumOff val="25000"/>
                  </a:schemeClr>
                </a:solidFill>
                <a:latin typeface="+mn-ea"/>
                <a:cs typeface="Times New Roman" panose="02020603050405020304" pitchFamily="18" charset="0"/>
              </a:rPr>
              <a:t>经济社会建设来看，增强“四个意识”是</a:t>
            </a:r>
            <a:r>
              <a:rPr lang="zh-CN" altLang="zh-CN" sz="2400" dirty="0" smtClean="0">
                <a:solidFill>
                  <a:schemeClr val="tx1">
                    <a:lumMod val="75000"/>
                    <a:lumOff val="25000"/>
                  </a:schemeClr>
                </a:solidFill>
                <a:latin typeface="+mn-ea"/>
                <a:cs typeface="Times New Roman" panose="02020603050405020304" pitchFamily="18" charset="0"/>
              </a:rPr>
              <a:t>又好又快推动</a:t>
            </a:r>
            <a:r>
              <a:rPr lang="zh-CN" altLang="zh-CN" sz="2400" dirty="0">
                <a:solidFill>
                  <a:schemeClr val="tx1">
                    <a:lumMod val="75000"/>
                    <a:lumOff val="25000"/>
                  </a:schemeClr>
                </a:solidFill>
                <a:latin typeface="+mn-ea"/>
                <a:cs typeface="Times New Roman" panose="02020603050405020304" pitchFamily="18" charset="0"/>
              </a:rPr>
              <a:t>经济社会发展的关键。</a:t>
            </a:r>
            <a:endParaRPr lang="zh-CN" altLang="en-US" sz="2400" dirty="0">
              <a:solidFill>
                <a:schemeClr val="tx1">
                  <a:lumMod val="75000"/>
                  <a:lumOff val="25000"/>
                </a:schemeClr>
              </a:solidFill>
              <a:latin typeface="+mn-ea"/>
            </a:endParaRPr>
          </a:p>
        </p:txBody>
      </p:sp>
      <p:sp>
        <p:nvSpPr>
          <p:cNvPr id="19" name="文本框 18"/>
          <p:cNvSpPr txBox="1"/>
          <p:nvPr/>
        </p:nvSpPr>
        <p:spPr>
          <a:xfrm>
            <a:off x="1134532" y="38100"/>
            <a:ext cx="7258353" cy="646331"/>
          </a:xfrm>
          <a:prstGeom prst="rect">
            <a:avLst/>
          </a:prstGeom>
          <a:noFill/>
        </p:spPr>
        <p:txBody>
          <a:bodyPr wrap="square" rtlCol="0">
            <a:spAutoFit/>
          </a:bodyPr>
          <a:lstStyle/>
          <a:p>
            <a:r>
              <a:rPr lang="zh-CN" altLang="zh-CN" sz="3600" dirty="0" smtClean="0">
                <a:solidFill>
                  <a:schemeClr val="accent1"/>
                </a:solidFill>
                <a:latin typeface="+mn-ea"/>
              </a:rPr>
              <a:t>增强</a:t>
            </a:r>
            <a:r>
              <a:rPr lang="en-US" altLang="zh-CN" sz="3600" dirty="0">
                <a:solidFill>
                  <a:schemeClr val="accent1"/>
                </a:solidFill>
                <a:latin typeface="+mn-ea"/>
              </a:rPr>
              <a:t>“</a:t>
            </a:r>
            <a:r>
              <a:rPr lang="zh-CN" altLang="zh-CN" sz="3600" dirty="0">
                <a:solidFill>
                  <a:schemeClr val="accent1"/>
                </a:solidFill>
                <a:latin typeface="+mn-ea"/>
              </a:rPr>
              <a:t>四个意识</a:t>
            </a:r>
            <a:r>
              <a:rPr lang="en-US" altLang="zh-CN" sz="3600" dirty="0" smtClean="0">
                <a:solidFill>
                  <a:schemeClr val="accent1"/>
                </a:solidFill>
                <a:latin typeface="+mn-ea"/>
              </a:rPr>
              <a:t>”</a:t>
            </a:r>
            <a:endParaRPr lang="zh-CN" altLang="en-US" sz="3600" dirty="0">
              <a:solidFill>
                <a:schemeClr val="accent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par>
                          <p:cTn id="12" fill="hold">
                            <p:stCondLst>
                              <p:cond delay="500"/>
                            </p:stCondLst>
                            <p:childTnLst>
                              <p:par>
                                <p:cTn id="13" presetID="27" presetClass="entr" presetSubtype="0" fill="hold" grpId="0" nodeType="afterEffect" nodePh="1">
                                  <p:stCondLst>
                                    <p:cond delay="0"/>
                                  </p:stCondLst>
                                  <p:endCondLst>
                                    <p:cond evt="begin" delay="0">
                                      <p:tn val="13"/>
                                    </p:cond>
                                  </p:endCondLst>
                                  <p:iterate type="lt">
                                    <p:tmPct val="10000"/>
                                  </p:iterate>
                                  <p:childTnLst>
                                    <p:set>
                                      <p:cBhvr>
                                        <p:cTn id="14" dur="1" fill="hold">
                                          <p:stCondLst>
                                            <p:cond delay="0"/>
                                          </p:stCondLst>
                                        </p:cTn>
                                        <p:tgtEl>
                                          <p:spTgt spid="38"/>
                                        </p:tgtEl>
                                        <p:attrNameLst>
                                          <p:attrName>style.visibility</p:attrName>
                                        </p:attrNameLst>
                                      </p:cBhvr>
                                      <p:to>
                                        <p:strVal val="visible"/>
                                      </p:to>
                                    </p:set>
                                    <p:anim calcmode="discrete" valueType="clr">
                                      <p:cBhvr override="childStyle">
                                        <p:cTn id="15" dur="800"/>
                                        <p:tgtEl>
                                          <p:spTgt spid="38"/>
                                        </p:tgtEl>
                                        <p:attrNameLst>
                                          <p:attrName>style.color</p:attrName>
                                        </p:attrNameLst>
                                      </p:cBhvr>
                                      <p:tavLst>
                                        <p:tav tm="0">
                                          <p:val>
                                            <p:clrVal>
                                              <a:schemeClr val="bg1"/>
                                            </p:clrVal>
                                          </p:val>
                                        </p:tav>
                                        <p:tav tm="50000">
                                          <p:val>
                                            <p:clrVal>
                                              <a:schemeClr val="bg1"/>
                                            </p:clrVal>
                                          </p:val>
                                        </p:tav>
                                      </p:tavLst>
                                    </p:anim>
                                    <p:anim calcmode="discrete" valueType="clr">
                                      <p:cBhvr>
                                        <p:cTn id="16" dur="800"/>
                                        <p:tgtEl>
                                          <p:spTgt spid="38"/>
                                        </p:tgtEl>
                                        <p:attrNameLst>
                                          <p:attrName>fillcolor</p:attrName>
                                        </p:attrNameLst>
                                      </p:cBhvr>
                                      <p:tavLst>
                                        <p:tav tm="0">
                                          <p:val>
                                            <p:clrVal>
                                              <a:schemeClr val="accent2"/>
                                            </p:clrVal>
                                          </p:val>
                                        </p:tav>
                                        <p:tav tm="50000">
                                          <p:val>
                                            <p:clrVal>
                                              <a:schemeClr val="hlink"/>
                                            </p:clrVal>
                                          </p:val>
                                        </p:tav>
                                      </p:tavLst>
                                    </p:anim>
                                    <p:set>
                                      <p:cBhvr>
                                        <p:cTn id="17" dur="800"/>
                                        <p:tgtEl>
                                          <p:spTgt spid="38"/>
                                        </p:tgtEl>
                                        <p:attrNameLst>
                                          <p:attrName>fill.type</p:attrName>
                                        </p:attrNameLst>
                                      </p:cBhvr>
                                      <p:to>
                                        <p:strVal val="solid"/>
                                      </p:to>
                                    </p:set>
                                  </p:childTnLst>
                                </p:cTn>
                              </p:par>
                              <p:par>
                                <p:cTn id="18" presetID="22" presetClass="entr" presetSubtype="8" fill="hold" grpId="0" nodeType="withEffect">
                                  <p:stCondLst>
                                    <p:cond delay="50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6786473"/>
          </a:xfrm>
          <a:prstGeom prst="rect">
            <a:avLst/>
          </a:prstGeom>
        </p:spPr>
        <p:txBody>
          <a:bodyPr wrap="square">
            <a:spAutoFit/>
          </a:bodyPr>
          <a:lstStyle/>
          <a:p>
            <a:pPr>
              <a:lnSpc>
                <a:spcPct val="150000"/>
              </a:lnSpc>
            </a:pPr>
            <a:r>
              <a:rPr lang="en-US" altLang="zh-CN" sz="2400" dirty="0" smtClean="0">
                <a:solidFill>
                  <a:srgbClr val="FF0000"/>
                </a:solidFill>
              </a:rPr>
              <a:t>        </a:t>
            </a:r>
            <a:r>
              <a:rPr lang="zh-CN" altLang="zh-CN" sz="2400" dirty="0" smtClean="0">
                <a:solidFill>
                  <a:srgbClr val="FF0000"/>
                </a:solidFill>
              </a:rPr>
              <a:t>二是自觉服从大局。大局意识体现的是高瞻远瞩的政治见识和开阔包容的胸襟情怀，能够把握现在、透视未来，跳出一时一事、一地一己的局限，正确处理局部与全局、个人与整体、当前与长远的利益关系。</a:t>
            </a:r>
            <a:r>
              <a:rPr lang="en-US" altLang="zh-CN" sz="2400" dirty="0" smtClean="0">
                <a:solidFill>
                  <a:srgbClr val="FF0000"/>
                </a:solidFill>
              </a:rPr>
              <a:t>1988</a:t>
            </a:r>
            <a:r>
              <a:rPr lang="zh-CN" altLang="zh-CN" sz="2400" dirty="0" smtClean="0">
                <a:solidFill>
                  <a:srgbClr val="FF0000"/>
                </a:solidFill>
              </a:rPr>
              <a:t>年，邓小平同志提出了“两个大局”的思想，即沿海地区要对外开放，使这个拥有两亿人口的广大地带较快地先发展起来，从而带动内地更好地发展，这是一个事关大局的问题。内地要顾全这个大局。反过来，发展到一定的时候，又要求沿海拿出更多力量来帮助内地发展，这也是个大局。就当前来看，服从大局就是要按照中国特色社会主义“五位一体”总体布局和“四个全面”战略布局，坚持以新发展理念引领发展，着力加强供给侧结构性改革，抓好去产能、去库存、去杠杆、降成本、补短板等重要任务。</a:t>
            </a:r>
            <a:endParaRPr lang="zh-CN" altLang="zh-CN" sz="24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26942" y="0"/>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9" name="矩形 8"/>
          <p:cNvSpPr/>
          <p:nvPr/>
        </p:nvSpPr>
        <p:spPr>
          <a:xfrm>
            <a:off x="1041009" y="168812"/>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
        <p:nvSpPr>
          <p:cNvPr id="32769" name="Rectangle 1"/>
          <p:cNvSpPr>
            <a:spLocks noChangeArrowheads="1"/>
          </p:cNvSpPr>
          <p:nvPr/>
        </p:nvSpPr>
        <p:spPr bwMode="auto">
          <a:xfrm>
            <a:off x="1617784" y="1686149"/>
            <a:ext cx="8975189" cy="267765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300000"/>
              </a:lnSpc>
              <a:spcBef>
                <a:spcPct val="0"/>
              </a:spcBef>
              <a:spcAft>
                <a:spcPct val="0"/>
              </a:spcAft>
              <a:buClrTx/>
              <a:buSzTx/>
              <a:buFontTx/>
              <a:buNone/>
            </a:pPr>
            <a:r>
              <a:rPr kumimoji="0" lang="en-US" altLang="zh-CN" sz="2800" b="1" i="0" u="none" strike="noStrike" cap="none" normalizeH="0" baseline="0" dirty="0" smtClean="0">
                <a:ln>
                  <a:noFill/>
                </a:ln>
                <a:solidFill>
                  <a:srgbClr val="FF0000"/>
                </a:solidFill>
                <a:effectLst/>
                <a:latin typeface="Tahoma" panose="020B0604030504040204" pitchFamily="34" charset="0"/>
                <a:ea typeface="仿宋_GB2312" pitchFamily="49" charset="-122"/>
                <a:cs typeface="Arial" panose="020B0604020202020204" pitchFamily="34" charset="0"/>
              </a:rPr>
              <a:t>3</a:t>
            </a:r>
            <a:r>
              <a:rPr kumimoji="0" lang="zh-CN" altLang="en-US" sz="2800" b="1" i="0" u="none" strike="noStrike" cap="none" normalizeH="0" baseline="0" dirty="0" smtClean="0">
                <a:ln>
                  <a:noFill/>
                </a:ln>
                <a:solidFill>
                  <a:srgbClr val="FF0000"/>
                </a:solidFill>
                <a:effectLst/>
                <a:latin typeface="Tahoma" panose="020B0604030504040204" pitchFamily="34" charset="0"/>
                <a:ea typeface="仿宋_GB2312" pitchFamily="49" charset="-122"/>
                <a:cs typeface="Arial" panose="020B0604020202020204" pitchFamily="34" charset="0"/>
              </a:rPr>
              <a:t>、增强核心意识，始终做到坚决拥护核心、坚决听从核心、坚决维护核心，确保党的领导更加坚强有力</a:t>
            </a:r>
            <a:endParaRPr kumimoji="0" lang="zh-CN" altLang="en-US" sz="28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6417141"/>
          </a:xfrm>
          <a:prstGeom prst="rect">
            <a:avLst/>
          </a:prstGeom>
        </p:spPr>
        <p:txBody>
          <a:bodyPr wrap="square">
            <a:spAutoFit/>
          </a:bodyPr>
          <a:lstStyle/>
          <a:p>
            <a:pPr>
              <a:lnSpc>
                <a:spcPct val="150000"/>
              </a:lnSpc>
            </a:pPr>
            <a:r>
              <a:rPr lang="en-US" altLang="zh-CN" sz="2800" dirty="0" smtClean="0">
                <a:solidFill>
                  <a:srgbClr val="FF0000"/>
                </a:solidFill>
              </a:rPr>
              <a:t>        </a:t>
            </a:r>
            <a:r>
              <a:rPr lang="zh-CN" altLang="zh-CN" sz="2800" dirty="0" smtClean="0">
                <a:solidFill>
                  <a:srgbClr val="FF0000"/>
                </a:solidFill>
              </a:rPr>
              <a:t>一是坚决拥护中国共产党这个中国特色社会主义事业的领导核心。</a:t>
            </a:r>
            <a:r>
              <a:rPr lang="en-US" altLang="zh-CN" sz="2800" dirty="0" smtClean="0">
                <a:solidFill>
                  <a:srgbClr val="FF0000"/>
                </a:solidFill>
              </a:rPr>
              <a:t>1957</a:t>
            </a:r>
            <a:r>
              <a:rPr lang="zh-CN" altLang="zh-CN" sz="2800" dirty="0" smtClean="0">
                <a:solidFill>
                  <a:srgbClr val="FF0000"/>
                </a:solidFill>
              </a:rPr>
              <a:t>年，毛泽东同志在接见中国新民主主义青年团第三次全国代表大会代表时指出：“共产党是全中国人民的核心。没有这样一个核心，社会主义事业就不能胜利。”党章明确规定，中国共产党是中国特色社会主义事业的领导核心。因此，广大党员干部必须要有清醒的认识，始终明确中国共产党领导是中国特色社会主义制度的最大优势，不断加强和改善党的领导，更好发挥党的领导核心作用，确保党始终成为中国特色社会主义事业的坚强领导核心。</a:t>
            </a: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26942" y="0"/>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6417141"/>
          </a:xfrm>
          <a:prstGeom prst="rect">
            <a:avLst/>
          </a:prstGeom>
        </p:spPr>
        <p:txBody>
          <a:bodyPr wrap="square">
            <a:spAutoFit/>
          </a:bodyPr>
          <a:lstStyle/>
          <a:p>
            <a:pPr>
              <a:lnSpc>
                <a:spcPct val="150000"/>
              </a:lnSpc>
            </a:pPr>
            <a:r>
              <a:rPr lang="en-US" altLang="zh-CN" sz="2800" dirty="0" smtClean="0">
                <a:solidFill>
                  <a:srgbClr val="FF0000"/>
                </a:solidFill>
              </a:rPr>
              <a:t>        </a:t>
            </a:r>
            <a:r>
              <a:rPr lang="zh-CN" altLang="zh-CN" sz="2800" dirty="0" smtClean="0">
                <a:solidFill>
                  <a:srgbClr val="FF0000"/>
                </a:solidFill>
              </a:rPr>
              <a:t>二是坚决听从党中央的决定和部署。党的集中统一是党的力量所在，是实现经济社会发展、民族团结进步、国家长治久安的根本保证。党面临的形势越复杂，肩负的任务越艰巨，就越要维护党的集中统一。维护党中央权威，绝不是一般问题和个人的事，而是方向性、原则性问题，是党性，是大局。党中央作出决定和部署无论担任何种领导职务的领导干部，都要自觉坚持党的基本理论、基本路线、基本纲领、严格落实《中国共产党章程》中关于“四个服从”的基本要求。</a:t>
            </a: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26942" y="0"/>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7294305"/>
          </a:xfrm>
          <a:prstGeom prst="rect">
            <a:avLst/>
          </a:prstGeom>
        </p:spPr>
        <p:txBody>
          <a:bodyPr wrap="square">
            <a:spAutoFit/>
          </a:bodyPr>
          <a:lstStyle/>
          <a:p>
            <a:pPr>
              <a:lnSpc>
                <a:spcPct val="150000"/>
              </a:lnSpc>
            </a:pPr>
            <a:r>
              <a:rPr lang="en-US" altLang="zh-CN" sz="2600" dirty="0" smtClean="0">
                <a:solidFill>
                  <a:srgbClr val="FF0000"/>
                </a:solidFill>
              </a:rPr>
              <a:t>        </a:t>
            </a:r>
            <a:r>
              <a:rPr lang="zh-CN" altLang="zh-CN" sz="2600" dirty="0" smtClean="0">
                <a:solidFill>
                  <a:srgbClr val="FF0000"/>
                </a:solidFill>
              </a:rPr>
              <a:t>三是坚决维护习近平总书记这个核心。党的十八大以来，我国经济社会持续发展，国际地位显著提升，开创了中国特色社会主义事业新局面。特别是通过贯彻落实八项规定、开展党的群众路线教育实践活动、“三严三实”专题教育和“两学一做”学习教育，获得了人民群众的普遍赞誉。这一切都是因为有以习近平同志为核心的党中央的坚强领导，是因为有一个好领导核心。邓小平同志曾反复强调，任何一个领导集体都要有一个核心，没有核心的领导是靠不住的。因此，广大党员干部要坚决维护党中央权威，坚决维护习近平总书记这个核心，使党的领导更加坚强有力，确保党和人民事业无往而不胜。</a:t>
            </a:r>
            <a:endParaRPr lang="zh-CN" altLang="zh-CN" sz="2600" dirty="0" smtClean="0">
              <a:solidFill>
                <a:srgbClr val="FF0000"/>
              </a:solidFill>
            </a:endParaRPr>
          </a:p>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26942" y="0"/>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Tree>
  </p:cSld>
  <p:clrMapOvr>
    <a:overrideClrMapping bg1="lt1" tx1="dk1" bg2="lt2" tx2="dk2" accent1="accent1" accent2="accent2" accent3="accent3" accent4="accent4" accent5="accent5" accent6="accent6" hlink="hlink" folHlink="folHlink"/>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900331" y="1322363"/>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1533377" y="1941342"/>
            <a:ext cx="9003324" cy="2457404"/>
          </a:xfrm>
          <a:prstGeom prst="rect">
            <a:avLst/>
          </a:prstGeom>
        </p:spPr>
        <p:txBody>
          <a:bodyPr wrap="square">
            <a:spAutoFit/>
          </a:bodyPr>
          <a:lstStyle/>
          <a:p>
            <a:pPr>
              <a:lnSpc>
                <a:spcPct val="300000"/>
              </a:lnSpc>
            </a:pPr>
            <a:r>
              <a:rPr lang="en-US" altLang="zh-CN" sz="2800" b="1" dirty="0" smtClean="0">
                <a:solidFill>
                  <a:srgbClr val="FF0000"/>
                </a:solidFill>
                <a:latin typeface="方正小标宋简体" pitchFamily="2" charset="-122"/>
                <a:ea typeface="方正小标宋简体" pitchFamily="2" charset="-122"/>
              </a:rPr>
              <a:t>4</a:t>
            </a:r>
            <a:r>
              <a:rPr lang="zh-CN" altLang="zh-CN" sz="2800" b="1" dirty="0" smtClean="0">
                <a:solidFill>
                  <a:srgbClr val="FF0000"/>
                </a:solidFill>
                <a:latin typeface="方正小标宋简体" pitchFamily="2" charset="-122"/>
                <a:ea typeface="方正小标宋简体" pitchFamily="2" charset="-122"/>
              </a:rPr>
              <a:t>、增强看齐意识，始终做到经常看齐、主动看齐、全面看齐，确保党和国家的事业沿着正确方向阔步前进</a:t>
            </a:r>
            <a:endParaRPr lang="zh-CN" altLang="en-US" sz="2800" dirty="0">
              <a:solidFill>
                <a:srgbClr val="FF0000"/>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815927" y="844063"/>
            <a:ext cx="10635174" cy="5110823"/>
          </a:xfrm>
          <a:prstGeom prst="rect">
            <a:avLst/>
          </a:prstGeom>
        </p:spPr>
        <p:txBody>
          <a:bodyPr wrap="square">
            <a:spAutoFit/>
          </a:bodyPr>
          <a:lstStyle/>
          <a:p>
            <a:pPr>
              <a:lnSpc>
                <a:spcPct val="150000"/>
              </a:lnSpc>
            </a:pPr>
            <a:r>
              <a:rPr lang="en-US" altLang="zh-CN" sz="2200" dirty="0" smtClean="0">
                <a:solidFill>
                  <a:srgbClr val="FF0000"/>
                </a:solidFill>
              </a:rPr>
              <a:t>     </a:t>
            </a:r>
            <a:r>
              <a:rPr lang="zh-CN" altLang="zh-CN" sz="2200" dirty="0" smtClean="0">
                <a:solidFill>
                  <a:srgbClr val="FF0000"/>
                </a:solidFill>
              </a:rPr>
              <a:t>一是自觉向党中央和习近平总书记看齐。</a:t>
            </a:r>
            <a:r>
              <a:rPr lang="en-US" altLang="zh-CN" sz="2200" dirty="0" smtClean="0">
                <a:solidFill>
                  <a:srgbClr val="FF0000"/>
                </a:solidFill>
              </a:rPr>
              <a:t>1945</a:t>
            </a:r>
            <a:r>
              <a:rPr lang="zh-CN" altLang="zh-CN" sz="2200" dirty="0" smtClean="0">
                <a:solidFill>
                  <a:srgbClr val="FF0000"/>
                </a:solidFill>
              </a:rPr>
              <a:t>年，毛泽东同志在党的七大预备会议上形象地说：“要知道，一个队伍经常是不大整齐的，所以就要常常喊看齐，向左看齐，向右看齐，向中间看齐，我们要向中央基准看齐，向大会基准看齐。”实践证明，我们党之所以从小到大、从弱到强、不断从胜利走向胜利，一条十分重要的经验就是全党上下有着很强的看齐意识。的经验就是全党上下有着很强的看齐意识。就当前来看，最根本的就是要深入学习领会习近平总书记系列重要讲话精神，在政治定力上经常主动地向总书记看齐，坚定党的信仰信念；在为民情怀上经常主动地向总书记看齐，把人民对美好生活的向往作为坚持不懈的奋斗目标；在敬业精神上经常主动地向总书记看齐，始终做到夙夜在公、勤勉奉献，为党和人民的事业殚精竭虑、不懈奋斗，从而在思想上政治上行动上同以习近平同志为核心的党中央保持高度一致。</a:t>
            </a:r>
            <a:endParaRPr lang="zh-CN" altLang="en-US" sz="2200" dirty="0">
              <a:solidFill>
                <a:srgbClr val="FF0000"/>
              </a:solidFill>
              <a:latin typeface="+mn-ea"/>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956603" y="956602"/>
            <a:ext cx="10185010" cy="4870564"/>
          </a:xfrm>
          <a:prstGeom prst="rect">
            <a:avLst/>
          </a:prstGeom>
        </p:spPr>
        <p:txBody>
          <a:bodyPr wrap="square">
            <a:spAutoFit/>
          </a:bodyPr>
          <a:lstStyle/>
          <a:p>
            <a:pPr>
              <a:lnSpc>
                <a:spcPct val="150000"/>
              </a:lnSpc>
            </a:pPr>
            <a:r>
              <a:rPr lang="en-US" altLang="zh-CN" sz="2300" b="1" dirty="0" smtClean="0">
                <a:solidFill>
                  <a:srgbClr val="FF0000"/>
                </a:solidFill>
              </a:rPr>
              <a:t>        </a:t>
            </a:r>
            <a:r>
              <a:rPr lang="zh-CN" altLang="zh-CN" sz="2300" b="1" dirty="0" smtClean="0">
                <a:solidFill>
                  <a:srgbClr val="FF0000"/>
                </a:solidFill>
              </a:rPr>
              <a:t>二是具备敢于担当的鲜明品格。敢于担当是历代中国共产党人的政治本色。习近平总书记强调，党的干部都是人民公仆，自当在其位谋其政。因此，增强党员干部看齐意识，必须要加强学习修养，注重实践锻炼，砥砺意志品格，练就敢于担当、善于担当的本领。要涵养一心为公的正气。作为党的干部，就是要讲大公无私、公私分明、先公后私、公而忘私，只有一心为公，事事出于公心，才能坦荡做人、谨慎用权，才能光明正大、堂堂正正；要增强攻坚克难的勇气。大事难事见担当，困境逆境显襟怀。作为党员干部必须要事不避难、奋勇向前，以逢山开路、遇水架桥的精神，在难题面前敢闯敢试，在矛盾面前敢抓敢管，推动各项工作取得新成绩、实现新发展。</a:t>
            </a:r>
            <a:endParaRPr lang="zh-CN" altLang="en-US" sz="2300" b="1" dirty="0">
              <a:solidFill>
                <a:srgbClr val="FF0000"/>
              </a:solidFill>
              <a:latin typeface="+mn-ea"/>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cs typeface="楷体" panose="02010609060101010101" charset="-122"/>
              </a:rPr>
              <a:t>“四个意识”为党员干部修身做人、谋事创业提供了重要遵循</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956603" y="956602"/>
            <a:ext cx="10185010" cy="5170646"/>
          </a:xfrm>
          <a:prstGeom prst="rect">
            <a:avLst/>
          </a:prstGeom>
        </p:spPr>
        <p:txBody>
          <a:bodyPr wrap="square">
            <a:spAutoFit/>
          </a:bodyPr>
          <a:lstStyle/>
          <a:p>
            <a:pPr>
              <a:lnSpc>
                <a:spcPct val="150000"/>
              </a:lnSpc>
            </a:pPr>
            <a:r>
              <a:rPr lang="en-US" altLang="zh-CN" sz="2000" dirty="0" smtClean="0"/>
              <a:t>       </a:t>
            </a:r>
            <a:r>
              <a:rPr lang="zh-CN" altLang="zh-CN" sz="2000" b="1" dirty="0" smtClean="0">
                <a:solidFill>
                  <a:srgbClr val="FF0000"/>
                </a:solidFill>
              </a:rPr>
              <a:t>三是保持真抓实干的优良作风。增强看齐意识，最终还要落实到具体工作中，体现在党员干部求真务实的能力和水平上。反对空谈、强调实干、注重落实，是我们党的优良传统。毛泽东同志要求共产党员一定要有认真实干的精神，强调“一件事不做则已，做则必做到底，做到最后胜利”，“什么东西只有抓得很紧，毫不放松，才能抓住。抓而不紧，等于不抓”。邓小平同志强调，“少说空话、多干实事”，凡事都“要落在实处”，“开会、讲话都要解决问题”。习近平总书记在谈到抓落实时提出，抓落实必须发扬求真务实、真抓实干的优良作风，防止和克服形式主义。由此可见，党员干部增强看齐意识，落脚点在抓工作落实。这就要求必须树立正确的政绩观，要有“功成不必在我任期”的理念和境界，注意防止和纠正各种急功近利的行为，不贪一时之功、不图一时之名，多干打基础、利长远的事；必须要树立正确的权力观，时刻牢记自己手中的权力是党和人民赋予的，只能为民所用，决不能假公济私、更不能以权谋私。</a:t>
            </a:r>
            <a:endParaRPr lang="zh-CN" altLang="en-US" sz="2000" b="1" dirty="0">
              <a:solidFill>
                <a:srgbClr val="FF0000"/>
              </a:solidFill>
              <a:latin typeface="+mn-ea"/>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653873" y="0"/>
            <a:ext cx="7294302" cy="3072796"/>
          </a:xfrm>
          <a:prstGeom prst="rect">
            <a:avLst/>
          </a:prstGeom>
        </p:spPr>
      </p:pic>
      <p:sp>
        <p:nvSpPr>
          <p:cNvPr id="4" name="矩形 3"/>
          <p:cNvSpPr/>
          <p:nvPr/>
        </p:nvSpPr>
        <p:spPr>
          <a:xfrm>
            <a:off x="0" y="3062163"/>
            <a:ext cx="12193022" cy="3359896"/>
          </a:xfrm>
          <a:custGeom>
            <a:avLst/>
            <a:gdLst>
              <a:gd name="connsiteX0" fmla="*/ 0 w 12192000"/>
              <a:gd name="connsiteY0" fmla="*/ 0 h 3125972"/>
              <a:gd name="connsiteX1" fmla="*/ 12192000 w 12192000"/>
              <a:gd name="connsiteY1" fmla="*/ 0 h 3125972"/>
              <a:gd name="connsiteX2" fmla="*/ 12192000 w 12192000"/>
              <a:gd name="connsiteY2" fmla="*/ 3125972 h 3125972"/>
              <a:gd name="connsiteX3" fmla="*/ 0 w 12192000"/>
              <a:gd name="connsiteY3" fmla="*/ 3125972 h 3125972"/>
              <a:gd name="connsiteX4" fmla="*/ 0 w 12192000"/>
              <a:gd name="connsiteY4" fmla="*/ 0 h 3125972"/>
              <a:gd name="connsiteX0-1" fmla="*/ 0 w 12192000"/>
              <a:gd name="connsiteY0-2" fmla="*/ 0 h 3125972"/>
              <a:gd name="connsiteX1-3" fmla="*/ 12192000 w 12192000"/>
              <a:gd name="connsiteY1-4" fmla="*/ 0 h 3125972"/>
              <a:gd name="connsiteX2-5" fmla="*/ 12181367 w 12192000"/>
              <a:gd name="connsiteY2-6" fmla="*/ 1935126 h 3125972"/>
              <a:gd name="connsiteX3-7" fmla="*/ 0 w 12192000"/>
              <a:gd name="connsiteY3-8" fmla="*/ 3125972 h 3125972"/>
              <a:gd name="connsiteX4-9" fmla="*/ 0 w 12192000"/>
              <a:gd name="connsiteY4-10" fmla="*/ 0 h 3125972"/>
              <a:gd name="connsiteX0-11" fmla="*/ 0 w 12193022"/>
              <a:gd name="connsiteY0-12" fmla="*/ 0 h 3125972"/>
              <a:gd name="connsiteX1-13" fmla="*/ 12192000 w 12193022"/>
              <a:gd name="connsiteY1-14" fmla="*/ 0 h 3125972"/>
              <a:gd name="connsiteX2-15" fmla="*/ 12191999 w 12193022"/>
              <a:gd name="connsiteY2-16" fmla="*/ 1924494 h 3125972"/>
              <a:gd name="connsiteX3-17" fmla="*/ 0 w 12193022"/>
              <a:gd name="connsiteY3-18" fmla="*/ 3125972 h 3125972"/>
              <a:gd name="connsiteX4-19" fmla="*/ 0 w 12193022"/>
              <a:gd name="connsiteY4-20" fmla="*/ 0 h 312597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3022" h="3125972">
                <a:moveTo>
                  <a:pt x="0" y="0"/>
                </a:moveTo>
                <a:lnTo>
                  <a:pt x="12192000" y="0"/>
                </a:lnTo>
                <a:cubicBezTo>
                  <a:pt x="12188456" y="645042"/>
                  <a:pt x="12195543" y="1279452"/>
                  <a:pt x="12191999" y="1924494"/>
                </a:cubicBezTo>
                <a:lnTo>
                  <a:pt x="0" y="3125972"/>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1403769" y="1603227"/>
            <a:ext cx="1146024" cy="1031145"/>
            <a:chOff x="6018213" y="3592513"/>
            <a:chExt cx="1314450" cy="1182688"/>
          </a:xfrm>
          <a:solidFill>
            <a:schemeClr val="accent1"/>
          </a:solidFill>
        </p:grpSpPr>
        <p:sp>
          <p:nvSpPr>
            <p:cNvPr id="10" name="Freeform 43"/>
            <p:cNvSpPr/>
            <p:nvPr/>
          </p:nvSpPr>
          <p:spPr bwMode="auto">
            <a:xfrm>
              <a:off x="6018213" y="3592513"/>
              <a:ext cx="1314450" cy="1182688"/>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p>
          </p:txBody>
        </p:sp>
        <p:sp>
          <p:nvSpPr>
            <p:cNvPr id="11" name="Freeform 44"/>
            <p:cNvSpPr/>
            <p:nvPr/>
          </p:nvSpPr>
          <p:spPr bwMode="auto">
            <a:xfrm>
              <a:off x="6018213" y="3592513"/>
              <a:ext cx="1314450" cy="1182688"/>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grpFill/>
            <a:ln w="6350" cap="flat">
              <a:solidFill>
                <a:srgbClr val="E60012"/>
              </a:solidFill>
              <a:prstDash val="solid"/>
              <a:miter lim="800000"/>
            </a:ln>
          </p:spPr>
          <p:txBody>
            <a:bodyPr vert="horz" wrap="square" lIns="91440" tIns="45720" rIns="91440" bIns="45720" numCol="1" anchor="t" anchorCtr="0" compatLnSpc="1"/>
            <a:lstStyle/>
            <a:p>
              <a:endParaRPr lang="zh-CN" altLang="en-US" sz="2000"/>
            </a:p>
          </p:txBody>
        </p:sp>
      </p:grpSp>
      <p:sp>
        <p:nvSpPr>
          <p:cNvPr id="7" name="TextBox 51"/>
          <p:cNvSpPr txBox="1"/>
          <p:nvPr/>
        </p:nvSpPr>
        <p:spPr>
          <a:xfrm>
            <a:off x="1637579" y="3501285"/>
            <a:ext cx="7851876" cy="1782026"/>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a:lnSpc>
                <a:spcPct val="120000"/>
              </a:lnSpc>
            </a:pPr>
            <a:r>
              <a:rPr lang="zh-CN" altLang="zh-CN" sz="4800" dirty="0" smtClean="0">
                <a:solidFill>
                  <a:schemeClr val="bg2"/>
                </a:solidFill>
              </a:rPr>
              <a:t>“四个意识”是宝贵的</a:t>
            </a:r>
            <a:endParaRPr lang="en-US" altLang="zh-CN" sz="4800" dirty="0" smtClean="0">
              <a:solidFill>
                <a:schemeClr val="bg2"/>
              </a:solidFill>
            </a:endParaRPr>
          </a:p>
          <a:p>
            <a:pPr algn="ctr">
              <a:lnSpc>
                <a:spcPct val="120000"/>
              </a:lnSpc>
            </a:pPr>
            <a:r>
              <a:rPr lang="zh-CN" altLang="zh-CN" sz="4800" dirty="0" smtClean="0">
                <a:solidFill>
                  <a:schemeClr val="bg2"/>
                </a:solidFill>
              </a:rPr>
              <a:t>治党管党经验</a:t>
            </a:r>
            <a:endParaRPr lang="zh-CN" altLang="en-US" sz="4800" dirty="0">
              <a:solidFill>
                <a:schemeClr val="bg2"/>
              </a:solidFill>
              <a:latin typeface="华康俪金黑W8" panose="020B0809000000000000" pitchFamily="49" charset="-122"/>
              <a:ea typeface="华康俪金黑W8" panose="020B0809000000000000" pitchFamily="49" charset="-122"/>
            </a:endParaRPr>
          </a:p>
        </p:txBody>
      </p:sp>
      <p:sp>
        <p:nvSpPr>
          <p:cNvPr id="8" name="TextBox 51"/>
          <p:cNvSpPr txBox="1"/>
          <p:nvPr/>
        </p:nvSpPr>
        <p:spPr>
          <a:xfrm>
            <a:off x="2627508" y="1610967"/>
            <a:ext cx="3283565" cy="1015663"/>
          </a:xfrm>
          <a:prstGeom prst="rect">
            <a:avLst/>
          </a:prstGeom>
        </p:spPr>
        <p:txBody>
          <a:bodyPr>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eaLnBrk="1" hangingPunct="1">
              <a:defRPr/>
            </a:pPr>
            <a:r>
              <a:rPr lang="zh-CN" altLang="en-US" sz="6000" b="0" dirty="0" smtClean="0">
                <a:solidFill>
                  <a:schemeClr val="accent1"/>
                </a:solidFill>
                <a:latin typeface="华康俪金黑W8" panose="020B0809000000000000" pitchFamily="49" charset="-122"/>
                <a:ea typeface="华康俪金黑W8" panose="020B0809000000000000" pitchFamily="49" charset="-122"/>
              </a:rPr>
              <a:t>第三部分</a:t>
            </a:r>
            <a:endParaRPr lang="zh-CN" altLang="en-US" sz="6000" b="0" dirty="0">
              <a:solidFill>
                <a:schemeClr val="accent1"/>
              </a:solidFill>
              <a:latin typeface="华康俪金黑W8" panose="020B0809000000000000" pitchFamily="49" charset="-122"/>
              <a:ea typeface="华康俪金黑W8" panose="020B0809000000000000" pitchFamily="49" charset="-122"/>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0-#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decel="10000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0-#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4"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p>
          </p:txBody>
        </p:sp>
      </p:grpSp>
      <p:grpSp>
        <p:nvGrpSpPr>
          <p:cNvPr id="5" name="组合 8"/>
          <p:cNvGrpSpPr/>
          <p:nvPr/>
        </p:nvGrpSpPr>
        <p:grpSpPr>
          <a:xfrm>
            <a:off x="2122120" y="1569954"/>
            <a:ext cx="7562166" cy="4425198"/>
            <a:chOff x="1924493" y="1233377"/>
            <a:chExt cx="8375189" cy="4998850"/>
          </a:xfrm>
        </p:grpSpPr>
        <p:sp>
          <p:nvSpPr>
            <p:cNvPr id="32" name="圆角矩形 31"/>
            <p:cNvSpPr/>
            <p:nvPr/>
          </p:nvSpPr>
          <p:spPr>
            <a:xfrm>
              <a:off x="2016920" y="1362516"/>
              <a:ext cx="8282762" cy="4869711"/>
            </a:xfrm>
            <a:prstGeom prst="roundRect">
              <a:avLst>
                <a:gd name="adj" fmla="val 2693"/>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角矩形 2"/>
            <p:cNvSpPr/>
            <p:nvPr/>
          </p:nvSpPr>
          <p:spPr>
            <a:xfrm>
              <a:off x="1924493" y="1233377"/>
              <a:ext cx="8282761" cy="4869712"/>
            </a:xfrm>
            <a:prstGeom prst="roundRect">
              <a:avLst>
                <a:gd name="adj" fmla="val 2693"/>
              </a:avLst>
            </a:prstGeom>
            <a:solidFill>
              <a:srgbClr val="F9F9F9"/>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8" name="Rectangle 3"/>
          <p:cNvSpPr txBox="1">
            <a:spLocks noChangeArrowheads="1"/>
          </p:cNvSpPr>
          <p:nvPr/>
        </p:nvSpPr>
        <p:spPr>
          <a:xfrm>
            <a:off x="2273907" y="1711666"/>
            <a:ext cx="7796427" cy="4071581"/>
          </a:xfrm>
          <a:prstGeom prst="rect">
            <a:avLst/>
          </a:prstGeom>
          <a:ln>
            <a:noFill/>
            <a:miter lim="800000"/>
          </a:ln>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lnSpc>
                <a:spcPct val="180000"/>
              </a:lnSpc>
              <a:spcBef>
                <a:spcPct val="0"/>
              </a:spcBef>
            </a:pPr>
            <a:endParaRPr lang="zh-CN" altLang="en-US" sz="2800" b="1" dirty="0">
              <a:solidFill>
                <a:schemeClr val="accent1"/>
              </a:solidFill>
              <a:latin typeface="+mn-ea"/>
            </a:endParaRPr>
          </a:p>
        </p:txBody>
      </p:sp>
      <p:sp>
        <p:nvSpPr>
          <p:cNvPr id="39" name="矩形 38"/>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2290357" y="1762298"/>
            <a:ext cx="7247538" cy="4154984"/>
          </a:xfrm>
          <a:prstGeom prst="rect">
            <a:avLst/>
          </a:prstGeom>
        </p:spPr>
        <p:txBody>
          <a:bodyPr wrap="square">
            <a:spAutoFit/>
          </a:bodyPr>
          <a:lstStyle/>
          <a:p>
            <a:pPr algn="just">
              <a:lnSpc>
                <a:spcPct val="150000"/>
              </a:lnSpc>
            </a:pPr>
            <a:r>
              <a:rPr lang="en-US" altLang="zh-CN" sz="2400" dirty="0" smtClean="0"/>
              <a:t>2016</a:t>
            </a:r>
            <a:r>
              <a:rPr lang="zh-CN" altLang="zh-CN" sz="2400" dirty="0" smtClean="0"/>
              <a:t>年</a:t>
            </a:r>
            <a:r>
              <a:rPr lang="en-US" altLang="zh-CN" sz="2400" dirty="0" smtClean="0"/>
              <a:t>10</a:t>
            </a:r>
            <a:r>
              <a:rPr lang="zh-CN" altLang="zh-CN" sz="2400" dirty="0" smtClean="0"/>
              <a:t>月</a:t>
            </a:r>
            <a:r>
              <a:rPr lang="en-US" altLang="zh-CN" sz="2400" dirty="0" smtClean="0"/>
              <a:t>27</a:t>
            </a:r>
            <a:r>
              <a:rPr lang="zh-CN" altLang="zh-CN" sz="2400" dirty="0" smtClean="0"/>
              <a:t>日，党的十八届六中全会公报发出号召：全党同志紧密团结在以</a:t>
            </a:r>
            <a:r>
              <a:rPr lang="zh-CN" altLang="zh-CN" sz="3200" dirty="0" smtClean="0">
                <a:solidFill>
                  <a:srgbClr val="FF0000"/>
                </a:solidFill>
              </a:rPr>
              <a:t>习近平</a:t>
            </a:r>
            <a:r>
              <a:rPr lang="zh-CN" altLang="zh-CN" sz="2400" dirty="0" smtClean="0"/>
              <a:t>同志为核心的党中央周围，全面深入贯彻本次全会精神，牢固树立</a:t>
            </a:r>
            <a:r>
              <a:rPr lang="zh-CN" altLang="zh-CN" sz="2400" dirty="0" smtClean="0">
                <a:solidFill>
                  <a:srgbClr val="FF0000"/>
                </a:solidFill>
              </a:rPr>
              <a:t>政治意识、大局意识、核心意识、看齐意识，</a:t>
            </a:r>
            <a:r>
              <a:rPr lang="zh-CN" altLang="zh-CN" sz="2400" dirty="0" smtClean="0"/>
              <a:t>坚定不移维护党中央权威和党中央集中统一领导，继续推进全面从严治党，共同营造风清气正的政治生态，确保党团结带领人民不断开创中国特色社会主义事业新局面。</a:t>
            </a:r>
            <a:endParaRPr lang="zh-CN" altLang="en-US" sz="2400" dirty="0">
              <a:solidFill>
                <a:schemeClr val="tx1">
                  <a:lumMod val="75000"/>
                  <a:lumOff val="25000"/>
                </a:schemeClr>
              </a:solidFill>
              <a:latin typeface="+mn-ea"/>
            </a:endParaRPr>
          </a:p>
        </p:txBody>
      </p:sp>
      <p:sp>
        <p:nvSpPr>
          <p:cNvPr id="19" name="文本框 18"/>
          <p:cNvSpPr txBox="1"/>
          <p:nvPr/>
        </p:nvSpPr>
        <p:spPr>
          <a:xfrm>
            <a:off x="1134532" y="38100"/>
            <a:ext cx="7258353" cy="646331"/>
          </a:xfrm>
          <a:prstGeom prst="rect">
            <a:avLst/>
          </a:prstGeom>
          <a:noFill/>
        </p:spPr>
        <p:txBody>
          <a:bodyPr wrap="square" rtlCol="0">
            <a:spAutoFit/>
          </a:bodyPr>
          <a:lstStyle/>
          <a:p>
            <a:r>
              <a:rPr lang="zh-CN" altLang="zh-CN" sz="3600" dirty="0" smtClean="0">
                <a:solidFill>
                  <a:schemeClr val="accent1"/>
                </a:solidFill>
                <a:latin typeface="+mn-ea"/>
              </a:rPr>
              <a:t>增强</a:t>
            </a:r>
            <a:r>
              <a:rPr lang="en-US" altLang="zh-CN" sz="3600" dirty="0">
                <a:solidFill>
                  <a:schemeClr val="accent1"/>
                </a:solidFill>
                <a:latin typeface="+mn-ea"/>
              </a:rPr>
              <a:t>“</a:t>
            </a:r>
            <a:r>
              <a:rPr lang="zh-CN" altLang="zh-CN" sz="3600" dirty="0">
                <a:solidFill>
                  <a:schemeClr val="accent1"/>
                </a:solidFill>
                <a:latin typeface="+mn-ea"/>
              </a:rPr>
              <a:t>四个意识</a:t>
            </a:r>
            <a:r>
              <a:rPr lang="en-US" altLang="zh-CN" sz="3600" dirty="0" smtClean="0">
                <a:solidFill>
                  <a:schemeClr val="accent1"/>
                </a:solidFill>
                <a:latin typeface="+mn-ea"/>
              </a:rPr>
              <a:t>”</a:t>
            </a:r>
            <a:endParaRPr lang="zh-CN" altLang="en-US" sz="3600" dirty="0">
              <a:solidFill>
                <a:schemeClr val="accent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par>
                          <p:cTn id="12" fill="hold">
                            <p:stCondLst>
                              <p:cond delay="500"/>
                            </p:stCondLst>
                            <p:childTnLst>
                              <p:par>
                                <p:cTn id="13" presetID="27" presetClass="entr" presetSubtype="0" fill="hold" grpId="0" nodeType="afterEffect" nodePh="1">
                                  <p:stCondLst>
                                    <p:cond delay="0"/>
                                  </p:stCondLst>
                                  <p:endCondLst>
                                    <p:cond evt="begin" delay="0">
                                      <p:tn val="13"/>
                                    </p:cond>
                                  </p:endCondLst>
                                  <p:iterate type="lt">
                                    <p:tmPct val="10000"/>
                                  </p:iterate>
                                  <p:childTnLst>
                                    <p:set>
                                      <p:cBhvr>
                                        <p:cTn id="14" dur="1" fill="hold">
                                          <p:stCondLst>
                                            <p:cond delay="0"/>
                                          </p:stCondLst>
                                        </p:cTn>
                                        <p:tgtEl>
                                          <p:spTgt spid="38"/>
                                        </p:tgtEl>
                                        <p:attrNameLst>
                                          <p:attrName>style.visibility</p:attrName>
                                        </p:attrNameLst>
                                      </p:cBhvr>
                                      <p:to>
                                        <p:strVal val="visible"/>
                                      </p:to>
                                    </p:set>
                                    <p:anim calcmode="discrete" valueType="clr">
                                      <p:cBhvr override="childStyle">
                                        <p:cTn id="15" dur="800"/>
                                        <p:tgtEl>
                                          <p:spTgt spid="38"/>
                                        </p:tgtEl>
                                        <p:attrNameLst>
                                          <p:attrName>style.color</p:attrName>
                                        </p:attrNameLst>
                                      </p:cBhvr>
                                      <p:tavLst>
                                        <p:tav tm="0">
                                          <p:val>
                                            <p:clrVal>
                                              <a:schemeClr val="bg1"/>
                                            </p:clrVal>
                                          </p:val>
                                        </p:tav>
                                        <p:tav tm="50000">
                                          <p:val>
                                            <p:clrVal>
                                              <a:schemeClr val="bg1"/>
                                            </p:clrVal>
                                          </p:val>
                                        </p:tav>
                                      </p:tavLst>
                                    </p:anim>
                                    <p:anim calcmode="discrete" valueType="clr">
                                      <p:cBhvr>
                                        <p:cTn id="16" dur="800"/>
                                        <p:tgtEl>
                                          <p:spTgt spid="38"/>
                                        </p:tgtEl>
                                        <p:attrNameLst>
                                          <p:attrName>fillcolor</p:attrName>
                                        </p:attrNameLst>
                                      </p:cBhvr>
                                      <p:tavLst>
                                        <p:tav tm="0">
                                          <p:val>
                                            <p:clrVal>
                                              <a:schemeClr val="accent2"/>
                                            </p:clrVal>
                                          </p:val>
                                        </p:tav>
                                        <p:tav tm="50000">
                                          <p:val>
                                            <p:clrVal>
                                              <a:schemeClr val="hlink"/>
                                            </p:clrVal>
                                          </p:val>
                                        </p:tav>
                                      </p:tavLst>
                                    </p:anim>
                                    <p:set>
                                      <p:cBhvr>
                                        <p:cTn id="17" dur="800"/>
                                        <p:tgtEl>
                                          <p:spTgt spid="38"/>
                                        </p:tgtEl>
                                        <p:attrNameLst>
                                          <p:attrName>fill.type</p:attrName>
                                        </p:attrNameLst>
                                      </p:cBhvr>
                                      <p:to>
                                        <p:strVal val="solid"/>
                                      </p:to>
                                    </p:set>
                                  </p:childTnLst>
                                </p:cTn>
                              </p:par>
                              <p:par>
                                <p:cTn id="18" presetID="22" presetClass="entr" presetSubtype="8" fill="hold" grpId="0" nodeType="withEffect">
                                  <p:stCondLst>
                                    <p:cond delay="50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algn="dist"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rPr>
              <a:t>“四个意识”是宝贵的治党管党经验</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872197" y="998805"/>
            <a:ext cx="10635175" cy="4916731"/>
          </a:xfrm>
          <a:prstGeom prst="rect">
            <a:avLst/>
          </a:prstGeom>
        </p:spPr>
        <p:txBody>
          <a:bodyPr wrap="square">
            <a:spAutoFit/>
          </a:bodyPr>
          <a:lstStyle/>
          <a:p>
            <a:pPr>
              <a:lnSpc>
                <a:spcPct val="150000"/>
              </a:lnSpc>
            </a:pPr>
            <a:r>
              <a:rPr lang="en-US" altLang="zh-CN" sz="1900" dirty="0" smtClean="0">
                <a:solidFill>
                  <a:srgbClr val="FF0000"/>
                </a:solidFill>
              </a:rPr>
              <a:t>       </a:t>
            </a:r>
            <a:r>
              <a:rPr lang="zh-CN" altLang="zh-CN" sz="1900" b="1" dirty="0" smtClean="0">
                <a:solidFill>
                  <a:srgbClr val="FF0000"/>
                </a:solidFill>
              </a:rPr>
              <a:t>从“四个意识”的内涵看。政治意识就是要求每个党员都要把政治规矩、政治纪律挺在前面，要有从党的理想、信念和宗旨的角度看问题，时刻同党中央在思想上政治上行动上保持高度一致的意识。大局意识就是既要看到自己从事工作的特殊性，更要看到在全党全国大盘子中的作用和影响，能把自身的特殊性和大局的普遍性统一起来，在大局下谋划、开展工作。核心意识就是要通过维护以习近平同志为核心的党中央这个核心，进一步加强党的集中统一领导，强化党在中国特色社会主义事业中的领导核心地位。看齐意识就是要主动向以习近平同志为总书记的党中央看齐，向党的理论和路线方针政策看齐，自觉把一切工作置于党中央集中领导之下。这“四个意识”，总的目标在于加强党中央集中统一领导，建立强有力的中央权威。其中，政治意识保证目标和方向，大局意识保证局部和整体的协调统一，核心意识保证领导力量的权威，看齐意识保证队伍的整齐划一。强化这四种意识，有利于我们自觉在思想上政治上行动上同党中央保持高度一致，进一步增强我们党的凝聚力和战斗力，发挥好党作为中国特色社会主义事业坚强领导核心的作用。</a:t>
            </a:r>
            <a:endParaRPr lang="zh-CN" altLang="en-US" sz="1900" b="1" dirty="0">
              <a:solidFill>
                <a:srgbClr val="FF0000"/>
              </a:solidFill>
              <a:latin typeface="+mn-ea"/>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algn="dist"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rPr>
              <a:t>“四个意识”是宝贵的治党管党经验</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858129" y="956601"/>
            <a:ext cx="10635175" cy="5122364"/>
          </a:xfrm>
          <a:prstGeom prst="rect">
            <a:avLst/>
          </a:prstGeom>
        </p:spPr>
        <p:txBody>
          <a:bodyPr wrap="square">
            <a:spAutoFit/>
          </a:bodyPr>
          <a:lstStyle/>
          <a:p>
            <a:pPr>
              <a:lnSpc>
                <a:spcPts val="3600"/>
              </a:lnSpc>
            </a:pPr>
            <a:r>
              <a:rPr lang="en-US" altLang="zh-CN" sz="2200" b="1" dirty="0" smtClean="0">
                <a:solidFill>
                  <a:srgbClr val="FF0000"/>
                </a:solidFill>
              </a:rPr>
              <a:t>      </a:t>
            </a:r>
            <a:r>
              <a:rPr lang="zh-CN" altLang="zh-CN" sz="2200" b="1" dirty="0" smtClean="0">
                <a:solidFill>
                  <a:srgbClr val="FF0000"/>
                </a:solidFill>
              </a:rPr>
              <a:t>党的十八届六中全会确定全党必须自觉团结在以习近平总书记为核心的党中央周围，不断增强“四个意识”，特别是核心意识和看齐意识。对于以习近平同志为核心的党中央的权威。如果说，核心意识是在实践中形成的，那么，看齐意识也是在实践中一直被运用的。以往我们更多强调的是政令畅通，这和看齐意识在本质上是相通的。显然，把核心意识和看齐意识提出来，和政治意识、大局意识并列，不仅是对于十八大以来我党治国理政成功经验的总结，也是对党成立以来关于集中统一领导方面经验的浓缩和提炼。</a:t>
            </a:r>
            <a:endParaRPr lang="zh-CN" altLang="zh-CN" sz="2200" b="1" dirty="0" smtClean="0">
              <a:solidFill>
                <a:srgbClr val="FF0000"/>
              </a:solidFill>
            </a:endParaRPr>
          </a:p>
          <a:p>
            <a:pPr>
              <a:lnSpc>
                <a:spcPts val="3600"/>
              </a:lnSpc>
            </a:pPr>
            <a:r>
              <a:rPr lang="en-US" altLang="zh-CN" sz="2200" b="1" dirty="0" smtClean="0">
                <a:solidFill>
                  <a:srgbClr val="FF0000"/>
                </a:solidFill>
              </a:rPr>
              <a:t>     </a:t>
            </a:r>
            <a:r>
              <a:rPr lang="zh-CN" altLang="zh-CN" sz="2200" b="1" dirty="0" smtClean="0">
                <a:solidFill>
                  <a:srgbClr val="FF0000"/>
                </a:solidFill>
              </a:rPr>
              <a:t>“四个意识”是在实践中产生，也经过了实践的检验，植根于党的历史，具有无可辩驳的真理性。协调推进“四个全面”战略布局，需要从“四个意识”的内涵和背景出发，总结发扬十八大以来的成功经验，从理论的高度深刻认识“四个意识”具有的真理性。</a:t>
            </a:r>
            <a:endParaRPr lang="zh-CN" altLang="en-US" sz="2200" b="1" dirty="0">
              <a:solidFill>
                <a:srgbClr val="FF0000"/>
              </a:solidFill>
              <a:latin typeface="+mn-ea"/>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160309" y="66829"/>
            <a:ext cx="7294302" cy="3072796"/>
          </a:xfrm>
          <a:prstGeom prst="rect">
            <a:avLst/>
          </a:prstGeom>
        </p:spPr>
      </p:pic>
      <p:sp>
        <p:nvSpPr>
          <p:cNvPr id="4" name="矩形 3"/>
          <p:cNvSpPr/>
          <p:nvPr/>
        </p:nvSpPr>
        <p:spPr>
          <a:xfrm>
            <a:off x="0" y="3051530"/>
            <a:ext cx="12193022" cy="3359896"/>
          </a:xfrm>
          <a:custGeom>
            <a:avLst/>
            <a:gdLst>
              <a:gd name="connsiteX0" fmla="*/ 0 w 12192000"/>
              <a:gd name="connsiteY0" fmla="*/ 0 h 3125972"/>
              <a:gd name="connsiteX1" fmla="*/ 12192000 w 12192000"/>
              <a:gd name="connsiteY1" fmla="*/ 0 h 3125972"/>
              <a:gd name="connsiteX2" fmla="*/ 12192000 w 12192000"/>
              <a:gd name="connsiteY2" fmla="*/ 3125972 h 3125972"/>
              <a:gd name="connsiteX3" fmla="*/ 0 w 12192000"/>
              <a:gd name="connsiteY3" fmla="*/ 3125972 h 3125972"/>
              <a:gd name="connsiteX4" fmla="*/ 0 w 12192000"/>
              <a:gd name="connsiteY4" fmla="*/ 0 h 3125972"/>
              <a:gd name="connsiteX0-1" fmla="*/ 0 w 12192000"/>
              <a:gd name="connsiteY0-2" fmla="*/ 0 h 3125972"/>
              <a:gd name="connsiteX1-3" fmla="*/ 12192000 w 12192000"/>
              <a:gd name="connsiteY1-4" fmla="*/ 0 h 3125972"/>
              <a:gd name="connsiteX2-5" fmla="*/ 12181367 w 12192000"/>
              <a:gd name="connsiteY2-6" fmla="*/ 1935126 h 3125972"/>
              <a:gd name="connsiteX3-7" fmla="*/ 0 w 12192000"/>
              <a:gd name="connsiteY3-8" fmla="*/ 3125972 h 3125972"/>
              <a:gd name="connsiteX4-9" fmla="*/ 0 w 12192000"/>
              <a:gd name="connsiteY4-10" fmla="*/ 0 h 3125972"/>
              <a:gd name="connsiteX0-11" fmla="*/ 0 w 12193022"/>
              <a:gd name="connsiteY0-12" fmla="*/ 0 h 3125972"/>
              <a:gd name="connsiteX1-13" fmla="*/ 12192000 w 12193022"/>
              <a:gd name="connsiteY1-14" fmla="*/ 0 h 3125972"/>
              <a:gd name="connsiteX2-15" fmla="*/ 12191999 w 12193022"/>
              <a:gd name="connsiteY2-16" fmla="*/ 1924494 h 3125972"/>
              <a:gd name="connsiteX3-17" fmla="*/ 0 w 12193022"/>
              <a:gd name="connsiteY3-18" fmla="*/ 3125972 h 3125972"/>
              <a:gd name="connsiteX4-19" fmla="*/ 0 w 12193022"/>
              <a:gd name="connsiteY4-20" fmla="*/ 0 h 312597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3022" h="3125972">
                <a:moveTo>
                  <a:pt x="0" y="0"/>
                </a:moveTo>
                <a:lnTo>
                  <a:pt x="12192000" y="0"/>
                </a:lnTo>
                <a:cubicBezTo>
                  <a:pt x="12188456" y="645042"/>
                  <a:pt x="12195543" y="1279452"/>
                  <a:pt x="12191999" y="1924494"/>
                </a:cubicBezTo>
                <a:lnTo>
                  <a:pt x="0" y="3125972"/>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1403769" y="1603227"/>
            <a:ext cx="1146024" cy="1031145"/>
            <a:chOff x="6018213" y="3592513"/>
            <a:chExt cx="1314450" cy="1182688"/>
          </a:xfrm>
          <a:solidFill>
            <a:schemeClr val="accent1"/>
          </a:solidFill>
        </p:grpSpPr>
        <p:sp>
          <p:nvSpPr>
            <p:cNvPr id="10" name="Freeform 43"/>
            <p:cNvSpPr/>
            <p:nvPr/>
          </p:nvSpPr>
          <p:spPr bwMode="auto">
            <a:xfrm>
              <a:off x="6018213" y="3592513"/>
              <a:ext cx="1314450" cy="1182688"/>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p>
          </p:txBody>
        </p:sp>
        <p:sp>
          <p:nvSpPr>
            <p:cNvPr id="11" name="Freeform 44"/>
            <p:cNvSpPr/>
            <p:nvPr/>
          </p:nvSpPr>
          <p:spPr bwMode="auto">
            <a:xfrm>
              <a:off x="6018213" y="3592513"/>
              <a:ext cx="1314450" cy="1182688"/>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grpFill/>
            <a:ln w="6350" cap="flat">
              <a:solidFill>
                <a:srgbClr val="E60012"/>
              </a:solidFill>
              <a:prstDash val="solid"/>
              <a:miter lim="800000"/>
            </a:ln>
          </p:spPr>
          <p:txBody>
            <a:bodyPr vert="horz" wrap="square" lIns="91440" tIns="45720" rIns="91440" bIns="45720" numCol="1" anchor="t" anchorCtr="0" compatLnSpc="1"/>
            <a:lstStyle/>
            <a:p>
              <a:endParaRPr lang="zh-CN" altLang="en-US" sz="2000"/>
            </a:p>
          </p:txBody>
        </p:sp>
      </p:grpSp>
      <p:sp>
        <p:nvSpPr>
          <p:cNvPr id="7" name="TextBox 51"/>
          <p:cNvSpPr txBox="1"/>
          <p:nvPr/>
        </p:nvSpPr>
        <p:spPr>
          <a:xfrm>
            <a:off x="216742" y="3487216"/>
            <a:ext cx="11543849" cy="1641219"/>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a:lnSpc>
                <a:spcPct val="120000"/>
              </a:lnSpc>
            </a:pPr>
            <a:r>
              <a:rPr lang="zh-CN" altLang="zh-CN" sz="4400" dirty="0" smtClean="0">
                <a:solidFill>
                  <a:schemeClr val="bg2"/>
                </a:solidFill>
              </a:rPr>
              <a:t>在行上下功夫，实践运用“四个意识”切实</a:t>
            </a:r>
            <a:endParaRPr lang="en-US" altLang="zh-CN" sz="4400" dirty="0" smtClean="0">
              <a:solidFill>
                <a:schemeClr val="bg2"/>
              </a:solidFill>
            </a:endParaRPr>
          </a:p>
          <a:p>
            <a:pPr algn="ctr">
              <a:lnSpc>
                <a:spcPct val="120000"/>
              </a:lnSpc>
            </a:pPr>
            <a:r>
              <a:rPr lang="zh-CN" altLang="zh-CN" sz="4400" dirty="0" smtClean="0">
                <a:solidFill>
                  <a:schemeClr val="bg2"/>
                </a:solidFill>
              </a:rPr>
              <a:t>加强党对国有企业的领导核心和政治核心作用</a:t>
            </a:r>
            <a:endParaRPr lang="zh-CN" altLang="en-US" sz="4400" dirty="0">
              <a:solidFill>
                <a:schemeClr val="bg2"/>
              </a:solidFill>
              <a:latin typeface="华康俪金黑W8" panose="020B0809000000000000" pitchFamily="49" charset="-122"/>
              <a:ea typeface="华康俪金黑W8" panose="020B0809000000000000" pitchFamily="49" charset="-122"/>
            </a:endParaRPr>
          </a:p>
        </p:txBody>
      </p:sp>
      <p:sp>
        <p:nvSpPr>
          <p:cNvPr id="8" name="TextBox 51"/>
          <p:cNvSpPr txBox="1"/>
          <p:nvPr/>
        </p:nvSpPr>
        <p:spPr>
          <a:xfrm>
            <a:off x="2627508" y="1610967"/>
            <a:ext cx="3283565" cy="1015663"/>
          </a:xfrm>
          <a:prstGeom prst="rect">
            <a:avLst/>
          </a:prstGeom>
        </p:spPr>
        <p:txBody>
          <a:bodyPr>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eaLnBrk="1" hangingPunct="1">
              <a:defRPr/>
            </a:pPr>
            <a:r>
              <a:rPr lang="zh-CN" altLang="en-US" sz="6000" b="0" dirty="0" smtClean="0">
                <a:solidFill>
                  <a:schemeClr val="accent1"/>
                </a:solidFill>
                <a:latin typeface="华康俪金黑W8" panose="020B0809000000000000" pitchFamily="49" charset="-122"/>
                <a:ea typeface="华康俪金黑W8" panose="020B0809000000000000" pitchFamily="49" charset="-122"/>
              </a:rPr>
              <a:t>第四部分</a:t>
            </a:r>
            <a:endParaRPr lang="zh-CN" altLang="en-US" sz="6000" b="0" dirty="0">
              <a:solidFill>
                <a:schemeClr val="accent1"/>
              </a:solidFill>
              <a:latin typeface="华康俪金黑W8" panose="020B0809000000000000" pitchFamily="49" charset="-122"/>
              <a:ea typeface="华康俪金黑W8" panose="020B0809000000000000" pitchFamily="49" charset="-122"/>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0-#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decel="10000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0-#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algn="dist"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rPr>
              <a:t>在行上下功夫，实践运用“四个意识”</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956603" y="956602"/>
            <a:ext cx="10185010" cy="5078313"/>
          </a:xfrm>
          <a:prstGeom prst="rect">
            <a:avLst/>
          </a:prstGeom>
        </p:spPr>
        <p:txBody>
          <a:bodyPr wrap="square">
            <a:spAutoFit/>
          </a:bodyPr>
          <a:lstStyle/>
          <a:p>
            <a:pPr>
              <a:lnSpc>
                <a:spcPct val="150000"/>
              </a:lnSpc>
            </a:pPr>
            <a:r>
              <a:rPr lang="en-US" altLang="zh-CN" sz="2400" dirty="0" smtClean="0">
                <a:solidFill>
                  <a:srgbClr val="FF0000"/>
                </a:solidFill>
              </a:rPr>
              <a:t>       </a:t>
            </a:r>
            <a:r>
              <a:rPr lang="zh-CN" altLang="zh-CN" sz="2400" dirty="0" smtClean="0">
                <a:solidFill>
                  <a:srgbClr val="FF0000"/>
                </a:solidFill>
              </a:rPr>
              <a:t>要把“四个意识”转化为价值标准。主动学习“四个意识”，结合工作实际深刻理解，把“四个意识”上升到价值观层面来实践。只有在价值层面，把“四个意识”确立为我们价值标准，用“四个意识”来检验一切工作，在政治理论学习中加深理解，在工作中实践自觉运用，才能用工作成绩证明“四个意识”具有的真理性作用。</a:t>
            </a:r>
            <a:endParaRPr lang="en-US" altLang="zh-CN" sz="2400" dirty="0" smtClean="0">
              <a:solidFill>
                <a:srgbClr val="FF0000"/>
              </a:solidFill>
            </a:endParaRPr>
          </a:p>
          <a:p>
            <a:pPr>
              <a:lnSpc>
                <a:spcPct val="150000"/>
              </a:lnSpc>
            </a:pPr>
            <a:r>
              <a:rPr lang="en-US" altLang="zh-CN" sz="2400" dirty="0" smtClean="0"/>
              <a:t>      </a:t>
            </a:r>
            <a:r>
              <a:rPr lang="en-US" altLang="zh-CN" sz="2400" dirty="0" smtClean="0">
                <a:solidFill>
                  <a:srgbClr val="FF0000"/>
                </a:solidFill>
              </a:rPr>
              <a:t>2016</a:t>
            </a:r>
            <a:r>
              <a:rPr lang="zh-CN" altLang="zh-CN" sz="2400" dirty="0" smtClean="0">
                <a:solidFill>
                  <a:srgbClr val="FF0000"/>
                </a:solidFill>
              </a:rPr>
              <a:t>年</a:t>
            </a:r>
            <a:r>
              <a:rPr lang="en-US" altLang="zh-CN" sz="2400" dirty="0" smtClean="0">
                <a:solidFill>
                  <a:srgbClr val="FF0000"/>
                </a:solidFill>
              </a:rPr>
              <a:t>10</a:t>
            </a:r>
            <a:r>
              <a:rPr lang="zh-CN" altLang="zh-CN" sz="2400" dirty="0" smtClean="0">
                <a:solidFill>
                  <a:srgbClr val="FF0000"/>
                </a:solidFill>
              </a:rPr>
              <a:t>月，全国国有企业党的建设工作会议在北京召开。习近平总书记出席会议并发表重要讲话。强调要通过加强和完善党对国有企业的领导、加强和改进国有企业党的建设，使国有企业成为党和国家最可信赖的依靠力量，成为坚决贯彻执行党中央决策部署的重要力量，成为贯彻新发</a:t>
            </a:r>
            <a:endParaRPr lang="zh-CN" altLang="en-US" sz="2300" b="1" dirty="0">
              <a:solidFill>
                <a:srgbClr val="FF0000"/>
              </a:solidFill>
              <a:latin typeface="+mn-ea"/>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algn="dist"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rPr>
              <a:t>在行上下功夫，实践运用“四个意识”</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956603" y="956602"/>
            <a:ext cx="10185010" cy="5078313"/>
          </a:xfrm>
          <a:prstGeom prst="rect">
            <a:avLst/>
          </a:prstGeom>
        </p:spPr>
        <p:txBody>
          <a:bodyPr wrap="square">
            <a:spAutoFit/>
          </a:bodyPr>
          <a:lstStyle/>
          <a:p>
            <a:pPr>
              <a:lnSpc>
                <a:spcPct val="150000"/>
              </a:lnSpc>
            </a:pPr>
            <a:r>
              <a:rPr lang="zh-CN" altLang="zh-CN" sz="2400" dirty="0" smtClean="0">
                <a:solidFill>
                  <a:srgbClr val="FF0000"/>
                </a:solidFill>
              </a:rPr>
              <a:t>展理念、全面深化改革的重要力量，成为实施“走出去”战略、“一带一路”建设等重大战略的重要力量，成为壮大综合国力、促进经济社会发展、保障和改善民生的重要力量，成为我们党赢得具有许多新的历史特点的伟大斗争胜利的重要力量。要坚持有利于国有资产保值增值、有利于提高国有经济竞争力、有利于放大国有资本功能的方针，推动国有企业深化改革、提高经营管理水平，加强国有资产监管，坚定不移把国有企业做强做优做大。</a:t>
            </a:r>
            <a:endParaRPr lang="en-US" altLang="zh-CN" sz="2400" dirty="0" smtClean="0">
              <a:solidFill>
                <a:srgbClr val="FF0000"/>
              </a:solidFill>
            </a:endParaRPr>
          </a:p>
          <a:p>
            <a:pPr>
              <a:lnSpc>
                <a:spcPct val="150000"/>
              </a:lnSpc>
            </a:pPr>
            <a:r>
              <a:rPr lang="en-US" altLang="zh-CN" sz="2400" dirty="0" smtClean="0">
                <a:solidFill>
                  <a:srgbClr val="FF0000"/>
                </a:solidFill>
              </a:rPr>
              <a:t>        </a:t>
            </a:r>
            <a:r>
              <a:rPr lang="zh-CN" altLang="zh-CN" sz="2400" dirty="0" smtClean="0">
                <a:solidFill>
                  <a:srgbClr val="FF0000"/>
                </a:solidFill>
              </a:rPr>
              <a:t>习近平总书记强调，国有企业是中国特色社会主义的重要物质基础和政治基础，是我们党执政兴国的重要支柱和依靠力量。国有企业为我国经</a:t>
            </a:r>
            <a:endParaRPr lang="zh-CN" altLang="en-US" sz="2300" b="1" dirty="0">
              <a:solidFill>
                <a:srgbClr val="FF0000"/>
              </a:solidFill>
              <a:latin typeface="+mn-ea"/>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algn="dist"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rPr>
              <a:t>在行上下功夫，实践运用“四个意识”</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956603" y="956602"/>
            <a:ext cx="10185010" cy="5262979"/>
          </a:xfrm>
          <a:prstGeom prst="rect">
            <a:avLst/>
          </a:prstGeom>
        </p:spPr>
        <p:txBody>
          <a:bodyPr wrap="square">
            <a:spAutoFit/>
          </a:bodyPr>
          <a:lstStyle/>
          <a:p>
            <a:r>
              <a:rPr lang="zh-CN" altLang="zh-CN" sz="2400" dirty="0" smtClean="0">
                <a:solidFill>
                  <a:srgbClr val="FF0000"/>
                </a:solidFill>
              </a:rPr>
              <a:t>济社会发展、科技进步、国防建设、民生改善作出了重大贡献。因此，坚持党对国有企业的领导是重大政治原则，必须一以贯之；建立现代企业制度是国有企业改革的方向，也必须一以贯之。中国特色现代国有企业制度，“特”就特在把党的领导融入公司治理各环节，把企业党组织内嵌到公司治理结构之中，明确和落实党组织在公司法人治理结构中的法定地位，做到组织落实、干部到位、职责明确、监督严格。</a:t>
            </a:r>
            <a:endParaRPr lang="zh-CN" altLang="zh-CN" sz="2400" dirty="0" smtClean="0">
              <a:solidFill>
                <a:srgbClr val="FF0000"/>
              </a:solidFill>
            </a:endParaRPr>
          </a:p>
          <a:p>
            <a:r>
              <a:rPr lang="en-US" altLang="zh-CN" sz="2400" dirty="0" smtClean="0">
                <a:solidFill>
                  <a:srgbClr val="FF0000"/>
                </a:solidFill>
              </a:rPr>
              <a:t>        </a:t>
            </a:r>
            <a:r>
              <a:rPr lang="zh-CN" altLang="zh-CN" sz="2400" dirty="0" smtClean="0">
                <a:solidFill>
                  <a:srgbClr val="FF0000"/>
                </a:solidFill>
              </a:rPr>
              <a:t>习近平总书记指出，党对国有企业的领导是政治领导、思想领导、组织领导的有机统一。国有企业党组织发挥领导核心和政治核心作用，归结到一点，就是把方向、管大局、保落实。要明确党组织在决策、执行、监督各环节的权责和工作方式，使党组织发挥作用组织化、制度化、具体化。要处理好党组织和其他治理主体的关系，明确权责边界，做到无缝衔接，形成各司其职、各负其责、协调运转、有效制衡的公司治理机制。牢固树立政治意识、大局意识、核心意识、看齐意识，把爱党、忧党、兴党、护党落实到经营管理各项工作中。</a:t>
            </a:r>
            <a:endParaRPr lang="zh-CN" altLang="en-US" sz="2300" dirty="0">
              <a:solidFill>
                <a:srgbClr val="FF0000"/>
              </a:solidFill>
              <a:latin typeface="+mn-ea"/>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14000"/>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algn="dist"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rPr>
              <a:t>在行上下功夫，实践运用“四个意识”</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970671" y="1153550"/>
            <a:ext cx="10185010" cy="4666149"/>
          </a:xfrm>
          <a:prstGeom prst="rect">
            <a:avLst/>
          </a:prstGeom>
        </p:spPr>
        <p:txBody>
          <a:bodyPr wrap="square">
            <a:spAutoFit/>
          </a:bodyPr>
          <a:lstStyle/>
          <a:p>
            <a:pPr>
              <a:lnSpc>
                <a:spcPts val="3600"/>
              </a:lnSpc>
            </a:pPr>
            <a:r>
              <a:rPr lang="en-US" altLang="zh-CN" sz="2400" dirty="0" smtClean="0">
                <a:solidFill>
                  <a:srgbClr val="FF0000"/>
                </a:solidFill>
              </a:rPr>
              <a:t>       </a:t>
            </a:r>
            <a:r>
              <a:rPr lang="zh-CN" altLang="zh-CN" sz="2400" dirty="0" smtClean="0">
                <a:solidFill>
                  <a:srgbClr val="FF0000"/>
                </a:solidFill>
              </a:rPr>
              <a:t>作为国企的党员干部，我们肩负当今时代的历史重任。我们要不断增强“四个意识”，提高思想认识，明确工作责任，把国有企业党的建设各项任务落到实处。深化对国有企业重要地位的认识，深化对国有企业党的建设重大意义和目标任务的认识，增强做好工作的责任感。要落实党的领导的根本原则，按照把加强党的领导与完善公司治理统一起来的要求，推动党组织领导核心和政治核心作用组织化、制度化、具体化。着力抓好政治引领，抓好队伍建设和管理，抓好基层党组织建设和职工群众的思想政治工作。公司党委坚决负起党建工作主体责任，党委书记履行第一责任人责任。推动党建工作与生产经营深度融合，把党建工作成效转化为企业发展优势。</a:t>
            </a:r>
            <a:endParaRPr lang="zh-CN" altLang="zh-CN" sz="2400" dirty="0">
              <a:solidFill>
                <a:srgbClr val="FF0000"/>
              </a:solidFill>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538154"/>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07198" y="717452"/>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algn="dist"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rPr>
              <a:t>在行上下功夫，实践运用“四个意识”</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787790" y="759655"/>
            <a:ext cx="10677378" cy="5785485"/>
          </a:xfrm>
          <a:prstGeom prst="rect">
            <a:avLst/>
          </a:prstGeom>
        </p:spPr>
        <p:txBody>
          <a:bodyPr wrap="square">
            <a:spAutoFit/>
          </a:bodyPr>
          <a:lstStyle/>
          <a:p>
            <a:pPr>
              <a:lnSpc>
                <a:spcPts val="3400"/>
              </a:lnSpc>
            </a:pPr>
            <a:r>
              <a:rPr lang="en-US" altLang="zh-CN" sz="2400" dirty="0" smtClean="0"/>
              <a:t>   </a:t>
            </a:r>
            <a:r>
              <a:rPr lang="en-US" altLang="zh-CN" sz="2400" dirty="0" smtClean="0">
                <a:solidFill>
                  <a:srgbClr val="FF0000"/>
                </a:solidFill>
              </a:rPr>
              <a:t>    在举世瞩目的党的十九大召开之后，集团公司在党中央的精神的指导下，在国资委的统一部署下，在公司党委的正确领导下，将党的十九大精神学习宣传贯彻落实与集团公司第二次党员代表大会、深入开展党的群众路线教育实践、“两学一做”专题学习有机结合，积微成著，在循序渐进中使集团公司上下党建工作得到创新与加强。在党的十八届六中全会和全国国有企业党建工作会议后，特别是在党的十九大之后，集团公司按照全面从严治党和切实加强党对国有企业的领导核心和政治核心作用要求，把党的政治建设摆在首位，在政治立场、政治方向、政治原则、政治道路上同党中央保持高度一致；进一步在集团公司上下推进党建“12345”创新管理模式体系，同时研究制定各项制度、规则、办法；组织各级企业围绕学习宣传贯彻党的十九大精神加强对企业改革发展党建工作中重大问题的调查研究，推动集团从严治党由“宽松软”向“严紧硬”转变，促进党建工作水平不断提升。</a:t>
            </a:r>
            <a:endParaRPr lang="en-US" altLang="zh-CN" sz="2400" dirty="0" smtClean="0">
              <a:solidFill>
                <a:srgbClr val="FF0000"/>
              </a:solidFill>
            </a:endParaRPr>
          </a:p>
          <a:p>
            <a:pPr>
              <a:lnSpc>
                <a:spcPts val="3600"/>
              </a:lnSpc>
            </a:pPr>
            <a:endParaRPr lang="zh-CN" altLang="zh-CN" sz="2400" dirty="0">
              <a:solidFill>
                <a:srgbClr val="FF0000"/>
              </a:solidFill>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538154"/>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07198" y="717452"/>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0" name="矩形 9"/>
          <p:cNvSpPr/>
          <p:nvPr/>
        </p:nvSpPr>
        <p:spPr>
          <a:xfrm>
            <a:off x="858128" y="703385"/>
            <a:ext cx="10705515" cy="1892826"/>
          </a:xfrm>
          <a:prstGeom prst="rect">
            <a:avLst/>
          </a:prstGeom>
        </p:spPr>
        <p:txBody>
          <a:bodyPr wrap="square">
            <a:spAutoFit/>
          </a:bodyPr>
          <a:lstStyle/>
          <a:p>
            <a:pPr>
              <a:lnSpc>
                <a:spcPct val="150000"/>
              </a:lnSpc>
            </a:pPr>
            <a:endParaRPr lang="zh-CN" altLang="zh-CN" sz="2800" dirty="0" smtClean="0">
              <a:solidFill>
                <a:srgbClr val="FF0000"/>
              </a:solidFill>
            </a:endParaRPr>
          </a:p>
          <a:p>
            <a:pPr>
              <a:lnSpc>
                <a:spcPct val="150000"/>
              </a:lnSpc>
            </a:pPr>
            <a:endParaRPr lang="zh-CN" altLang="zh-CN" sz="2400" dirty="0" smtClean="0">
              <a:solidFill>
                <a:srgbClr val="FF0000"/>
              </a:solidFill>
            </a:endParaRPr>
          </a:p>
          <a:p>
            <a:pPr>
              <a:lnSpc>
                <a:spcPct val="150000"/>
              </a:lnSpc>
            </a:pPr>
            <a:endParaRPr lang="zh-CN" altLang="zh-CN" sz="2600" dirty="0" smtClean="0">
              <a:solidFill>
                <a:srgbClr val="FF0000"/>
              </a:solidFill>
            </a:endParaRPr>
          </a:p>
        </p:txBody>
      </p:sp>
      <p:sp>
        <p:nvSpPr>
          <p:cNvPr id="9" name="矩形 8"/>
          <p:cNvSpPr/>
          <p:nvPr/>
        </p:nvSpPr>
        <p:spPr>
          <a:xfrm>
            <a:off x="1055078" y="196948"/>
            <a:ext cx="10283483" cy="523220"/>
          </a:xfrm>
          <a:prstGeom prst="rect">
            <a:avLst/>
          </a:prstGeom>
        </p:spPr>
        <p:txBody>
          <a:bodyPr wrap="square">
            <a:spAutoFit/>
          </a:bodyPr>
          <a:lstStyle/>
          <a:p>
            <a:pPr lvl="0" indent="262255" algn="dist" fontAlgn="base">
              <a:spcBef>
                <a:spcPct val="0"/>
              </a:spcBef>
              <a:spcAft>
                <a:spcPct val="0"/>
              </a:spcAft>
            </a:pPr>
            <a:r>
              <a:rPr lang="zh-CN" altLang="zh-CN" sz="2800" b="1" dirty="0" smtClean="0">
                <a:solidFill>
                  <a:srgbClr val="C00000"/>
                </a:solidFill>
                <a:latin typeface="方正小标宋简体" pitchFamily="2" charset="-122"/>
                <a:ea typeface="方正小标宋简体" pitchFamily="2" charset="-122"/>
              </a:rPr>
              <a:t>在行上下功夫，实践运用“四个意识”</a:t>
            </a:r>
            <a:endParaRPr lang="zh-CN" altLang="zh-CN" sz="2800" b="1" dirty="0" smtClean="0">
              <a:solidFill>
                <a:srgbClr val="C00000"/>
              </a:solidFill>
              <a:latin typeface="方正小标宋简体" pitchFamily="2" charset="-122"/>
              <a:ea typeface="方正小标宋简体" pitchFamily="2" charset="-122"/>
            </a:endParaRPr>
          </a:p>
        </p:txBody>
      </p:sp>
      <p:sp>
        <p:nvSpPr>
          <p:cNvPr id="11" name="矩形 10"/>
          <p:cNvSpPr/>
          <p:nvPr/>
        </p:nvSpPr>
        <p:spPr>
          <a:xfrm>
            <a:off x="787790" y="759655"/>
            <a:ext cx="10677378" cy="5169535"/>
          </a:xfrm>
          <a:prstGeom prst="rect">
            <a:avLst/>
          </a:prstGeom>
        </p:spPr>
        <p:txBody>
          <a:bodyPr wrap="square">
            <a:spAutoFit/>
          </a:bodyPr>
          <a:lstStyle/>
          <a:p>
            <a:pPr>
              <a:lnSpc>
                <a:spcPts val="3600"/>
              </a:lnSpc>
            </a:pPr>
            <a:r>
              <a:rPr lang="en-US" altLang="zh-CN" sz="2400" dirty="0" smtClean="0"/>
              <a:t>       </a:t>
            </a:r>
            <a:r>
              <a:rPr lang="zh-CN" altLang="zh-CN" sz="2400" dirty="0" smtClean="0">
                <a:solidFill>
                  <a:srgbClr val="FF0000"/>
                </a:solidFill>
              </a:rPr>
              <a:t>同志们，今天，我们共同围绕着增强“四个意识”和加强党对国有企业的领导核心和政治核心作用进行了党课学习。政治意识、大局意识、核心意识、看齐意识，是相互联系的有机整体，与《党章》规定的“四个服从”一脉相承。党员个人服从党的组织，少数服从多数，下级组织服从上级组织，全党各个组织和全体党员服从党的全国代表大会和中央委员会，这“四个服从”是党的民主集中制的基本原则之一，也是党的纪律建设的核心内容。我们每一个党员，只有切实增强“四个意识”，自觉坚持“四个服从”，才能产生无比的向心力、凝聚力和战斗力。让我们牢固树立“四个意识”，切实加强党的领导核心和政治核心作用。结合工作实际，以党性的高度，自觉实践“四个意识”，充分发挥党员的先锋模范作用，立足岗位做贡献，全面学习宣传贯彻党的十九大精神，完成党和人民赋予的历史使命。</a:t>
            </a:r>
            <a:endParaRPr lang="en-US" altLang="zh-CN" sz="2400" dirty="0" smtClean="0">
              <a:solidFill>
                <a:srgbClr val="FF0000"/>
              </a:solidFill>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noChangeAspect="1"/>
          </p:cNvGrpSpPr>
          <p:nvPr/>
        </p:nvGrpSpPr>
        <p:grpSpPr bwMode="auto">
          <a:xfrm>
            <a:off x="4500321" y="240465"/>
            <a:ext cx="7276904" cy="3075248"/>
            <a:chOff x="1888" y="1333"/>
            <a:chExt cx="3902" cy="1649"/>
          </a:xfrm>
          <a:solidFill>
            <a:schemeClr val="accent1"/>
          </a:solidFill>
        </p:grpSpPr>
        <p:sp>
          <p:nvSpPr>
            <p:cNvPr id="7" name="Freeform 5"/>
            <p:cNvSpPr>
              <a:spLocks noEditPoints="1"/>
            </p:cNvSpPr>
            <p:nvPr/>
          </p:nvSpPr>
          <p:spPr bwMode="auto">
            <a:xfrm>
              <a:off x="2054" y="1333"/>
              <a:ext cx="3416" cy="1647"/>
            </a:xfrm>
            <a:custGeom>
              <a:avLst/>
              <a:gdLst>
                <a:gd name="T0" fmla="*/ 300 w 1444"/>
                <a:gd name="T1" fmla="*/ 502 h 694"/>
                <a:gd name="T2" fmla="*/ 347 w 1444"/>
                <a:gd name="T3" fmla="*/ 341 h 694"/>
                <a:gd name="T4" fmla="*/ 954 w 1444"/>
                <a:gd name="T5" fmla="*/ 7 h 694"/>
                <a:gd name="T6" fmla="*/ 1333 w 1444"/>
                <a:gd name="T7" fmla="*/ 315 h 694"/>
                <a:gd name="T8" fmla="*/ 702 w 1444"/>
                <a:gd name="T9" fmla="*/ 547 h 694"/>
                <a:gd name="T10" fmla="*/ 262 w 1444"/>
                <a:gd name="T11" fmla="*/ 660 h 694"/>
                <a:gd name="T12" fmla="*/ 908 w 1444"/>
                <a:gd name="T13" fmla="*/ 404 h 694"/>
                <a:gd name="T14" fmla="*/ 385 w 1444"/>
                <a:gd name="T15" fmla="*/ 312 h 694"/>
                <a:gd name="T16" fmla="*/ 587 w 1444"/>
                <a:gd name="T17" fmla="*/ 201 h 694"/>
                <a:gd name="T18" fmla="*/ 601 w 1444"/>
                <a:gd name="T19" fmla="*/ 237 h 694"/>
                <a:gd name="T20" fmla="*/ 717 w 1444"/>
                <a:gd name="T21" fmla="*/ 155 h 694"/>
                <a:gd name="T22" fmla="*/ 787 w 1444"/>
                <a:gd name="T23" fmla="*/ 157 h 694"/>
                <a:gd name="T24" fmla="*/ 887 w 1444"/>
                <a:gd name="T25" fmla="*/ 91 h 694"/>
                <a:gd name="T26" fmla="*/ 353 w 1444"/>
                <a:gd name="T27" fmla="*/ 339 h 694"/>
                <a:gd name="T28" fmla="*/ 507 w 1444"/>
                <a:gd name="T29" fmla="*/ 293 h 694"/>
                <a:gd name="T30" fmla="*/ 662 w 1444"/>
                <a:gd name="T31" fmla="*/ 270 h 694"/>
                <a:gd name="T32" fmla="*/ 766 w 1444"/>
                <a:gd name="T33" fmla="*/ 208 h 694"/>
                <a:gd name="T34" fmla="*/ 944 w 1444"/>
                <a:gd name="T35" fmla="*/ 252 h 694"/>
                <a:gd name="T36" fmla="*/ 1079 w 1444"/>
                <a:gd name="T37" fmla="*/ 246 h 694"/>
                <a:gd name="T38" fmla="*/ 421 w 1444"/>
                <a:gd name="T39" fmla="*/ 347 h 694"/>
                <a:gd name="T40" fmla="*/ 551 w 1444"/>
                <a:gd name="T41" fmla="*/ 319 h 694"/>
                <a:gd name="T42" fmla="*/ 668 w 1444"/>
                <a:gd name="T43" fmla="*/ 275 h 694"/>
                <a:gd name="T44" fmla="*/ 794 w 1444"/>
                <a:gd name="T45" fmla="*/ 248 h 694"/>
                <a:gd name="T46" fmla="*/ 936 w 1444"/>
                <a:gd name="T47" fmla="*/ 270 h 694"/>
                <a:gd name="T48" fmla="*/ 1076 w 1444"/>
                <a:gd name="T49" fmla="*/ 285 h 694"/>
                <a:gd name="T50" fmla="*/ 1072 w 1444"/>
                <a:gd name="T51" fmla="*/ 205 h 694"/>
                <a:gd name="T52" fmla="*/ 819 w 1444"/>
                <a:gd name="T53" fmla="*/ 194 h 694"/>
                <a:gd name="T54" fmla="*/ 873 w 1444"/>
                <a:gd name="T55" fmla="*/ 193 h 694"/>
                <a:gd name="T56" fmla="*/ 930 w 1444"/>
                <a:gd name="T57" fmla="*/ 208 h 694"/>
                <a:gd name="T58" fmla="*/ 980 w 1444"/>
                <a:gd name="T59" fmla="*/ 205 h 694"/>
                <a:gd name="T60" fmla="*/ 1041 w 1444"/>
                <a:gd name="T61" fmla="*/ 212 h 694"/>
                <a:gd name="T62" fmla="*/ 1111 w 1444"/>
                <a:gd name="T63" fmla="*/ 226 h 694"/>
                <a:gd name="T64" fmla="*/ 1150 w 1444"/>
                <a:gd name="T65" fmla="*/ 219 h 694"/>
                <a:gd name="T66" fmla="*/ 1245 w 1444"/>
                <a:gd name="T67" fmla="*/ 347 h 694"/>
                <a:gd name="T68" fmla="*/ 738 w 1444"/>
                <a:gd name="T69" fmla="*/ 272 h 694"/>
                <a:gd name="T70" fmla="*/ 805 w 1444"/>
                <a:gd name="T71" fmla="*/ 279 h 694"/>
                <a:gd name="T72" fmla="*/ 866 w 1444"/>
                <a:gd name="T73" fmla="*/ 299 h 694"/>
                <a:gd name="T74" fmla="*/ 940 w 1444"/>
                <a:gd name="T75" fmla="*/ 293 h 694"/>
                <a:gd name="T76" fmla="*/ 1002 w 1444"/>
                <a:gd name="T77" fmla="*/ 299 h 694"/>
                <a:gd name="T78" fmla="*/ 1092 w 1444"/>
                <a:gd name="T79" fmla="*/ 321 h 694"/>
                <a:gd name="T80" fmla="*/ 1141 w 1444"/>
                <a:gd name="T81" fmla="*/ 311 h 694"/>
                <a:gd name="T82" fmla="*/ 1255 w 1444"/>
                <a:gd name="T83" fmla="*/ 332 h 694"/>
                <a:gd name="T84" fmla="*/ 643 w 1444"/>
                <a:gd name="T85" fmla="*/ 333 h 694"/>
                <a:gd name="T86" fmla="*/ 531 w 1444"/>
                <a:gd name="T87" fmla="*/ 362 h 694"/>
                <a:gd name="T88" fmla="*/ 346 w 1444"/>
                <a:gd name="T89" fmla="*/ 428 h 694"/>
                <a:gd name="T90" fmla="*/ 807 w 1444"/>
                <a:gd name="T91" fmla="*/ 315 h 694"/>
                <a:gd name="T92" fmla="*/ 978 w 1444"/>
                <a:gd name="T93" fmla="*/ 345 h 694"/>
                <a:gd name="T94" fmla="*/ 1120 w 1444"/>
                <a:gd name="T95" fmla="*/ 343 h 694"/>
                <a:gd name="T96" fmla="*/ 329 w 1444"/>
                <a:gd name="T97" fmla="*/ 453 h 694"/>
                <a:gd name="T98" fmla="*/ 374 w 1444"/>
                <a:gd name="T99" fmla="*/ 492 h 694"/>
                <a:gd name="T100" fmla="*/ 416 w 1444"/>
                <a:gd name="T101" fmla="*/ 429 h 694"/>
                <a:gd name="T102" fmla="*/ 471 w 1444"/>
                <a:gd name="T103" fmla="*/ 422 h 694"/>
                <a:gd name="T104" fmla="*/ 533 w 1444"/>
                <a:gd name="T105" fmla="*/ 469 h 694"/>
                <a:gd name="T106" fmla="*/ 610 w 1444"/>
                <a:gd name="T107" fmla="*/ 456 h 694"/>
                <a:gd name="T108" fmla="*/ 681 w 1444"/>
                <a:gd name="T109" fmla="*/ 373 h 694"/>
                <a:gd name="T110" fmla="*/ 702 w 1444"/>
                <a:gd name="T111" fmla="*/ 364 h 694"/>
                <a:gd name="T112" fmla="*/ 578 w 1444"/>
                <a:gd name="T113" fmla="*/ 384 h 694"/>
                <a:gd name="T114" fmla="*/ 462 w 1444"/>
                <a:gd name="T115" fmla="*/ 403 h 694"/>
                <a:gd name="T116" fmla="*/ 332 w 1444"/>
                <a:gd name="T117" fmla="*/ 445 h 694"/>
                <a:gd name="T118" fmla="*/ 820 w 1444"/>
                <a:gd name="T119" fmla="*/ 347 h 694"/>
                <a:gd name="T120" fmla="*/ 960 w 1444"/>
                <a:gd name="T121" fmla="*/ 360 h 694"/>
                <a:gd name="T122" fmla="*/ 1219 w 1444"/>
                <a:gd name="T123" fmla="*/ 369 h 694"/>
                <a:gd name="T124" fmla="*/ 1031 w 1444"/>
                <a:gd name="T125" fmla="*/ 39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44" h="694">
                  <a:moveTo>
                    <a:pt x="98" y="660"/>
                  </a:moveTo>
                  <a:cubicBezTo>
                    <a:pt x="98" y="546"/>
                    <a:pt x="98" y="546"/>
                    <a:pt x="98" y="546"/>
                  </a:cubicBezTo>
                  <a:cubicBezTo>
                    <a:pt x="154" y="536"/>
                    <a:pt x="210" y="526"/>
                    <a:pt x="266" y="516"/>
                  </a:cubicBezTo>
                  <a:cubicBezTo>
                    <a:pt x="267" y="515"/>
                    <a:pt x="268" y="513"/>
                    <a:pt x="267" y="512"/>
                  </a:cubicBezTo>
                  <a:cubicBezTo>
                    <a:pt x="266" y="510"/>
                    <a:pt x="267" y="509"/>
                    <a:pt x="268" y="507"/>
                  </a:cubicBezTo>
                  <a:cubicBezTo>
                    <a:pt x="269" y="505"/>
                    <a:pt x="270" y="505"/>
                    <a:pt x="270" y="507"/>
                  </a:cubicBezTo>
                  <a:cubicBezTo>
                    <a:pt x="272" y="508"/>
                    <a:pt x="273" y="510"/>
                    <a:pt x="272" y="512"/>
                  </a:cubicBezTo>
                  <a:cubicBezTo>
                    <a:pt x="272" y="513"/>
                    <a:pt x="273" y="514"/>
                    <a:pt x="273" y="515"/>
                  </a:cubicBezTo>
                  <a:cubicBezTo>
                    <a:pt x="274" y="514"/>
                    <a:pt x="276" y="514"/>
                    <a:pt x="277" y="514"/>
                  </a:cubicBezTo>
                  <a:cubicBezTo>
                    <a:pt x="277" y="513"/>
                    <a:pt x="278" y="512"/>
                    <a:pt x="277" y="510"/>
                  </a:cubicBezTo>
                  <a:cubicBezTo>
                    <a:pt x="277" y="509"/>
                    <a:pt x="277" y="507"/>
                    <a:pt x="278" y="506"/>
                  </a:cubicBezTo>
                  <a:cubicBezTo>
                    <a:pt x="279" y="504"/>
                    <a:pt x="280" y="504"/>
                    <a:pt x="281" y="505"/>
                  </a:cubicBezTo>
                  <a:cubicBezTo>
                    <a:pt x="282" y="507"/>
                    <a:pt x="283" y="508"/>
                    <a:pt x="282" y="510"/>
                  </a:cubicBezTo>
                  <a:cubicBezTo>
                    <a:pt x="282" y="511"/>
                    <a:pt x="283" y="512"/>
                    <a:pt x="283" y="513"/>
                  </a:cubicBezTo>
                  <a:cubicBezTo>
                    <a:pt x="284" y="513"/>
                    <a:pt x="286" y="513"/>
                    <a:pt x="287" y="512"/>
                  </a:cubicBezTo>
                  <a:cubicBezTo>
                    <a:pt x="288" y="511"/>
                    <a:pt x="289" y="509"/>
                    <a:pt x="288" y="508"/>
                  </a:cubicBezTo>
                  <a:cubicBezTo>
                    <a:pt x="288" y="506"/>
                    <a:pt x="288" y="505"/>
                    <a:pt x="289" y="504"/>
                  </a:cubicBezTo>
                  <a:cubicBezTo>
                    <a:pt x="290" y="502"/>
                    <a:pt x="291" y="501"/>
                    <a:pt x="292" y="503"/>
                  </a:cubicBezTo>
                  <a:cubicBezTo>
                    <a:pt x="293" y="504"/>
                    <a:pt x="293" y="506"/>
                    <a:pt x="292" y="508"/>
                  </a:cubicBezTo>
                  <a:cubicBezTo>
                    <a:pt x="292" y="509"/>
                    <a:pt x="293" y="510"/>
                    <a:pt x="293" y="511"/>
                  </a:cubicBezTo>
                  <a:cubicBezTo>
                    <a:pt x="295" y="511"/>
                    <a:pt x="297" y="511"/>
                    <a:pt x="298" y="510"/>
                  </a:cubicBezTo>
                  <a:cubicBezTo>
                    <a:pt x="299" y="509"/>
                    <a:pt x="300" y="508"/>
                    <a:pt x="299" y="506"/>
                  </a:cubicBezTo>
                  <a:cubicBezTo>
                    <a:pt x="299" y="505"/>
                    <a:pt x="299" y="503"/>
                    <a:pt x="300" y="502"/>
                  </a:cubicBezTo>
                  <a:cubicBezTo>
                    <a:pt x="301" y="500"/>
                    <a:pt x="302" y="500"/>
                    <a:pt x="303" y="502"/>
                  </a:cubicBezTo>
                  <a:cubicBezTo>
                    <a:pt x="304" y="503"/>
                    <a:pt x="304" y="504"/>
                    <a:pt x="304" y="506"/>
                  </a:cubicBezTo>
                  <a:cubicBezTo>
                    <a:pt x="304" y="507"/>
                    <a:pt x="305" y="508"/>
                    <a:pt x="305" y="510"/>
                  </a:cubicBezTo>
                  <a:cubicBezTo>
                    <a:pt x="307" y="509"/>
                    <a:pt x="308" y="509"/>
                    <a:pt x="310" y="509"/>
                  </a:cubicBezTo>
                  <a:cubicBezTo>
                    <a:pt x="311" y="487"/>
                    <a:pt x="312" y="466"/>
                    <a:pt x="313" y="444"/>
                  </a:cubicBezTo>
                  <a:cubicBezTo>
                    <a:pt x="310" y="443"/>
                    <a:pt x="308" y="442"/>
                    <a:pt x="309" y="439"/>
                  </a:cubicBezTo>
                  <a:cubicBezTo>
                    <a:pt x="309" y="438"/>
                    <a:pt x="308" y="437"/>
                    <a:pt x="308" y="436"/>
                  </a:cubicBezTo>
                  <a:cubicBezTo>
                    <a:pt x="302" y="435"/>
                    <a:pt x="296" y="432"/>
                    <a:pt x="292" y="427"/>
                  </a:cubicBezTo>
                  <a:cubicBezTo>
                    <a:pt x="289" y="426"/>
                    <a:pt x="286" y="424"/>
                    <a:pt x="283" y="423"/>
                  </a:cubicBezTo>
                  <a:cubicBezTo>
                    <a:pt x="276" y="422"/>
                    <a:pt x="269" y="420"/>
                    <a:pt x="262" y="418"/>
                  </a:cubicBezTo>
                  <a:cubicBezTo>
                    <a:pt x="255" y="418"/>
                    <a:pt x="253" y="415"/>
                    <a:pt x="252" y="412"/>
                  </a:cubicBezTo>
                  <a:cubicBezTo>
                    <a:pt x="253" y="412"/>
                    <a:pt x="255" y="412"/>
                    <a:pt x="257" y="413"/>
                  </a:cubicBezTo>
                  <a:cubicBezTo>
                    <a:pt x="252" y="409"/>
                    <a:pt x="251" y="404"/>
                    <a:pt x="251" y="399"/>
                  </a:cubicBezTo>
                  <a:cubicBezTo>
                    <a:pt x="254" y="405"/>
                    <a:pt x="278" y="400"/>
                    <a:pt x="299" y="397"/>
                  </a:cubicBezTo>
                  <a:cubicBezTo>
                    <a:pt x="299" y="395"/>
                    <a:pt x="299" y="394"/>
                    <a:pt x="299" y="393"/>
                  </a:cubicBezTo>
                  <a:cubicBezTo>
                    <a:pt x="297" y="393"/>
                    <a:pt x="295" y="391"/>
                    <a:pt x="295" y="388"/>
                  </a:cubicBezTo>
                  <a:cubicBezTo>
                    <a:pt x="304" y="389"/>
                    <a:pt x="304" y="386"/>
                    <a:pt x="306" y="383"/>
                  </a:cubicBezTo>
                  <a:cubicBezTo>
                    <a:pt x="308" y="384"/>
                    <a:pt x="308" y="387"/>
                    <a:pt x="307" y="393"/>
                  </a:cubicBezTo>
                  <a:cubicBezTo>
                    <a:pt x="325" y="389"/>
                    <a:pt x="344" y="384"/>
                    <a:pt x="362" y="379"/>
                  </a:cubicBezTo>
                  <a:cubicBezTo>
                    <a:pt x="363" y="376"/>
                    <a:pt x="363" y="373"/>
                    <a:pt x="363" y="370"/>
                  </a:cubicBezTo>
                  <a:cubicBezTo>
                    <a:pt x="365" y="370"/>
                    <a:pt x="367" y="369"/>
                    <a:pt x="369" y="369"/>
                  </a:cubicBezTo>
                  <a:cubicBezTo>
                    <a:pt x="369" y="365"/>
                    <a:pt x="369" y="361"/>
                    <a:pt x="369" y="357"/>
                  </a:cubicBezTo>
                  <a:cubicBezTo>
                    <a:pt x="357" y="353"/>
                    <a:pt x="351" y="347"/>
                    <a:pt x="347" y="341"/>
                  </a:cubicBezTo>
                  <a:cubicBezTo>
                    <a:pt x="340" y="339"/>
                    <a:pt x="334" y="337"/>
                    <a:pt x="327" y="335"/>
                  </a:cubicBezTo>
                  <a:cubicBezTo>
                    <a:pt x="320" y="336"/>
                    <a:pt x="315" y="334"/>
                    <a:pt x="314" y="329"/>
                  </a:cubicBezTo>
                  <a:cubicBezTo>
                    <a:pt x="315" y="329"/>
                    <a:pt x="317" y="330"/>
                    <a:pt x="319" y="330"/>
                  </a:cubicBezTo>
                  <a:cubicBezTo>
                    <a:pt x="312" y="323"/>
                    <a:pt x="315" y="315"/>
                    <a:pt x="320" y="312"/>
                  </a:cubicBezTo>
                  <a:cubicBezTo>
                    <a:pt x="319" y="322"/>
                    <a:pt x="340" y="317"/>
                    <a:pt x="362" y="313"/>
                  </a:cubicBezTo>
                  <a:cubicBezTo>
                    <a:pt x="362" y="311"/>
                    <a:pt x="362" y="310"/>
                    <a:pt x="362" y="309"/>
                  </a:cubicBezTo>
                  <a:cubicBezTo>
                    <a:pt x="358" y="308"/>
                    <a:pt x="357" y="306"/>
                    <a:pt x="359" y="303"/>
                  </a:cubicBezTo>
                  <a:cubicBezTo>
                    <a:pt x="365" y="302"/>
                    <a:pt x="367" y="300"/>
                    <a:pt x="368" y="298"/>
                  </a:cubicBezTo>
                  <a:cubicBezTo>
                    <a:pt x="369" y="299"/>
                    <a:pt x="370" y="301"/>
                    <a:pt x="371" y="302"/>
                  </a:cubicBezTo>
                  <a:cubicBezTo>
                    <a:pt x="377" y="300"/>
                    <a:pt x="380" y="297"/>
                    <a:pt x="382" y="293"/>
                  </a:cubicBezTo>
                  <a:cubicBezTo>
                    <a:pt x="384" y="296"/>
                    <a:pt x="384" y="299"/>
                    <a:pt x="384" y="303"/>
                  </a:cubicBezTo>
                  <a:cubicBezTo>
                    <a:pt x="448" y="279"/>
                    <a:pt x="497" y="245"/>
                    <a:pt x="535" y="206"/>
                  </a:cubicBezTo>
                  <a:cubicBezTo>
                    <a:pt x="536" y="197"/>
                    <a:pt x="535" y="189"/>
                    <a:pt x="539" y="182"/>
                  </a:cubicBezTo>
                  <a:cubicBezTo>
                    <a:pt x="541" y="161"/>
                    <a:pt x="542" y="174"/>
                    <a:pt x="544" y="180"/>
                  </a:cubicBezTo>
                  <a:cubicBezTo>
                    <a:pt x="548" y="165"/>
                    <a:pt x="551" y="162"/>
                    <a:pt x="554" y="171"/>
                  </a:cubicBezTo>
                  <a:cubicBezTo>
                    <a:pt x="554" y="184"/>
                    <a:pt x="553" y="194"/>
                    <a:pt x="554" y="197"/>
                  </a:cubicBezTo>
                  <a:cubicBezTo>
                    <a:pt x="679" y="149"/>
                    <a:pt x="803" y="102"/>
                    <a:pt x="928" y="55"/>
                  </a:cubicBezTo>
                  <a:cubicBezTo>
                    <a:pt x="930" y="51"/>
                    <a:pt x="932" y="48"/>
                    <a:pt x="932" y="44"/>
                  </a:cubicBezTo>
                  <a:cubicBezTo>
                    <a:pt x="932" y="38"/>
                    <a:pt x="932" y="32"/>
                    <a:pt x="930" y="26"/>
                  </a:cubicBezTo>
                  <a:cubicBezTo>
                    <a:pt x="925" y="7"/>
                    <a:pt x="944" y="1"/>
                    <a:pt x="943" y="19"/>
                  </a:cubicBezTo>
                  <a:cubicBezTo>
                    <a:pt x="944" y="20"/>
                    <a:pt x="945" y="21"/>
                    <a:pt x="946" y="22"/>
                  </a:cubicBezTo>
                  <a:cubicBezTo>
                    <a:pt x="946" y="18"/>
                    <a:pt x="946" y="14"/>
                    <a:pt x="947" y="9"/>
                  </a:cubicBezTo>
                  <a:cubicBezTo>
                    <a:pt x="949" y="0"/>
                    <a:pt x="951" y="2"/>
                    <a:pt x="954" y="7"/>
                  </a:cubicBezTo>
                  <a:cubicBezTo>
                    <a:pt x="954" y="11"/>
                    <a:pt x="954" y="15"/>
                    <a:pt x="954" y="19"/>
                  </a:cubicBezTo>
                  <a:cubicBezTo>
                    <a:pt x="958" y="26"/>
                    <a:pt x="960" y="33"/>
                    <a:pt x="959" y="40"/>
                  </a:cubicBezTo>
                  <a:cubicBezTo>
                    <a:pt x="959" y="43"/>
                    <a:pt x="959" y="46"/>
                    <a:pt x="959" y="50"/>
                  </a:cubicBezTo>
                  <a:cubicBezTo>
                    <a:pt x="1006" y="113"/>
                    <a:pt x="1062" y="163"/>
                    <a:pt x="1124" y="203"/>
                  </a:cubicBezTo>
                  <a:cubicBezTo>
                    <a:pt x="1136" y="206"/>
                    <a:pt x="1147" y="208"/>
                    <a:pt x="1158" y="211"/>
                  </a:cubicBezTo>
                  <a:cubicBezTo>
                    <a:pt x="1158" y="209"/>
                    <a:pt x="1158" y="207"/>
                    <a:pt x="1158" y="205"/>
                  </a:cubicBezTo>
                  <a:cubicBezTo>
                    <a:pt x="1157" y="202"/>
                    <a:pt x="1158" y="200"/>
                    <a:pt x="1160" y="198"/>
                  </a:cubicBezTo>
                  <a:cubicBezTo>
                    <a:pt x="1163" y="201"/>
                    <a:pt x="1166" y="204"/>
                    <a:pt x="1173" y="205"/>
                  </a:cubicBezTo>
                  <a:cubicBezTo>
                    <a:pt x="1175" y="209"/>
                    <a:pt x="1172" y="210"/>
                    <a:pt x="1168" y="212"/>
                  </a:cubicBezTo>
                  <a:cubicBezTo>
                    <a:pt x="1168" y="213"/>
                    <a:pt x="1168" y="214"/>
                    <a:pt x="1168" y="216"/>
                  </a:cubicBezTo>
                  <a:cubicBezTo>
                    <a:pt x="1200" y="220"/>
                    <a:pt x="1222" y="219"/>
                    <a:pt x="1236" y="212"/>
                  </a:cubicBezTo>
                  <a:cubicBezTo>
                    <a:pt x="1243" y="234"/>
                    <a:pt x="1208" y="253"/>
                    <a:pt x="1150" y="271"/>
                  </a:cubicBezTo>
                  <a:cubicBezTo>
                    <a:pt x="1152" y="272"/>
                    <a:pt x="1154" y="273"/>
                    <a:pt x="1156" y="274"/>
                  </a:cubicBezTo>
                  <a:cubicBezTo>
                    <a:pt x="1156" y="278"/>
                    <a:pt x="1156" y="282"/>
                    <a:pt x="1156" y="286"/>
                  </a:cubicBezTo>
                  <a:cubicBezTo>
                    <a:pt x="1159" y="288"/>
                    <a:pt x="1161" y="290"/>
                    <a:pt x="1164" y="292"/>
                  </a:cubicBezTo>
                  <a:cubicBezTo>
                    <a:pt x="1165" y="295"/>
                    <a:pt x="1167" y="297"/>
                    <a:pt x="1169" y="299"/>
                  </a:cubicBezTo>
                  <a:cubicBezTo>
                    <a:pt x="1196" y="303"/>
                    <a:pt x="1222" y="308"/>
                    <a:pt x="1249" y="312"/>
                  </a:cubicBezTo>
                  <a:cubicBezTo>
                    <a:pt x="1249" y="310"/>
                    <a:pt x="1250" y="308"/>
                    <a:pt x="1248" y="306"/>
                  </a:cubicBezTo>
                  <a:cubicBezTo>
                    <a:pt x="1247" y="302"/>
                    <a:pt x="1248" y="299"/>
                    <a:pt x="1251" y="298"/>
                  </a:cubicBezTo>
                  <a:cubicBezTo>
                    <a:pt x="1252" y="302"/>
                    <a:pt x="1255" y="307"/>
                    <a:pt x="1266" y="307"/>
                  </a:cubicBezTo>
                  <a:cubicBezTo>
                    <a:pt x="1265" y="309"/>
                    <a:pt x="1263" y="311"/>
                    <a:pt x="1260" y="312"/>
                  </a:cubicBezTo>
                  <a:cubicBezTo>
                    <a:pt x="1260" y="314"/>
                    <a:pt x="1260" y="315"/>
                    <a:pt x="1260" y="317"/>
                  </a:cubicBezTo>
                  <a:cubicBezTo>
                    <a:pt x="1299" y="323"/>
                    <a:pt x="1321" y="322"/>
                    <a:pt x="1333" y="315"/>
                  </a:cubicBezTo>
                  <a:cubicBezTo>
                    <a:pt x="1330" y="347"/>
                    <a:pt x="1285" y="357"/>
                    <a:pt x="1244" y="367"/>
                  </a:cubicBezTo>
                  <a:cubicBezTo>
                    <a:pt x="1244" y="371"/>
                    <a:pt x="1243" y="375"/>
                    <a:pt x="1243" y="379"/>
                  </a:cubicBezTo>
                  <a:cubicBezTo>
                    <a:pt x="1241" y="380"/>
                    <a:pt x="1239" y="381"/>
                    <a:pt x="1237" y="382"/>
                  </a:cubicBezTo>
                  <a:cubicBezTo>
                    <a:pt x="1222" y="385"/>
                    <a:pt x="1207" y="388"/>
                    <a:pt x="1191" y="391"/>
                  </a:cubicBezTo>
                  <a:cubicBezTo>
                    <a:pt x="1191" y="394"/>
                    <a:pt x="1191" y="396"/>
                    <a:pt x="1191" y="398"/>
                  </a:cubicBezTo>
                  <a:cubicBezTo>
                    <a:pt x="1227" y="401"/>
                    <a:pt x="1262" y="404"/>
                    <a:pt x="1298" y="407"/>
                  </a:cubicBezTo>
                  <a:cubicBezTo>
                    <a:pt x="1298" y="478"/>
                    <a:pt x="1298" y="587"/>
                    <a:pt x="1298" y="660"/>
                  </a:cubicBezTo>
                  <a:cubicBezTo>
                    <a:pt x="1444" y="660"/>
                    <a:pt x="1444" y="660"/>
                    <a:pt x="1444" y="660"/>
                  </a:cubicBezTo>
                  <a:cubicBezTo>
                    <a:pt x="1444" y="694"/>
                    <a:pt x="1444" y="694"/>
                    <a:pt x="1444" y="694"/>
                  </a:cubicBezTo>
                  <a:cubicBezTo>
                    <a:pt x="0" y="694"/>
                    <a:pt x="0" y="694"/>
                    <a:pt x="0" y="694"/>
                  </a:cubicBezTo>
                  <a:cubicBezTo>
                    <a:pt x="0" y="660"/>
                    <a:pt x="0" y="660"/>
                    <a:pt x="0" y="660"/>
                  </a:cubicBezTo>
                  <a:lnTo>
                    <a:pt x="98" y="660"/>
                  </a:lnTo>
                  <a:close/>
                  <a:moveTo>
                    <a:pt x="886" y="660"/>
                  </a:moveTo>
                  <a:cubicBezTo>
                    <a:pt x="886" y="630"/>
                    <a:pt x="886" y="599"/>
                    <a:pt x="886" y="568"/>
                  </a:cubicBezTo>
                  <a:cubicBezTo>
                    <a:pt x="886" y="545"/>
                    <a:pt x="867" y="529"/>
                    <a:pt x="844" y="531"/>
                  </a:cubicBezTo>
                  <a:cubicBezTo>
                    <a:pt x="844" y="531"/>
                    <a:pt x="844" y="531"/>
                    <a:pt x="844" y="531"/>
                  </a:cubicBezTo>
                  <a:cubicBezTo>
                    <a:pt x="821" y="534"/>
                    <a:pt x="802" y="555"/>
                    <a:pt x="802" y="578"/>
                  </a:cubicBezTo>
                  <a:cubicBezTo>
                    <a:pt x="802" y="598"/>
                    <a:pt x="802" y="638"/>
                    <a:pt x="802" y="660"/>
                  </a:cubicBezTo>
                  <a:lnTo>
                    <a:pt x="886" y="660"/>
                  </a:lnTo>
                  <a:close/>
                  <a:moveTo>
                    <a:pt x="739" y="660"/>
                  </a:moveTo>
                  <a:cubicBezTo>
                    <a:pt x="739" y="638"/>
                    <a:pt x="739" y="600"/>
                    <a:pt x="739" y="580"/>
                  </a:cubicBezTo>
                  <a:cubicBezTo>
                    <a:pt x="739" y="559"/>
                    <a:pt x="722" y="544"/>
                    <a:pt x="702" y="547"/>
                  </a:cubicBezTo>
                  <a:cubicBezTo>
                    <a:pt x="702" y="547"/>
                    <a:pt x="702" y="547"/>
                    <a:pt x="702" y="547"/>
                  </a:cubicBezTo>
                  <a:cubicBezTo>
                    <a:pt x="681" y="549"/>
                    <a:pt x="664" y="568"/>
                    <a:pt x="664" y="589"/>
                  </a:cubicBezTo>
                  <a:cubicBezTo>
                    <a:pt x="664" y="606"/>
                    <a:pt x="664" y="640"/>
                    <a:pt x="664" y="660"/>
                  </a:cubicBezTo>
                  <a:lnTo>
                    <a:pt x="739" y="660"/>
                  </a:lnTo>
                  <a:close/>
                  <a:moveTo>
                    <a:pt x="583" y="660"/>
                  </a:moveTo>
                  <a:cubicBezTo>
                    <a:pt x="583" y="637"/>
                    <a:pt x="583" y="602"/>
                    <a:pt x="583" y="583"/>
                  </a:cubicBezTo>
                  <a:cubicBezTo>
                    <a:pt x="583" y="561"/>
                    <a:pt x="565" y="545"/>
                    <a:pt x="543" y="548"/>
                  </a:cubicBezTo>
                  <a:cubicBezTo>
                    <a:pt x="543" y="548"/>
                    <a:pt x="543" y="548"/>
                    <a:pt x="543" y="548"/>
                  </a:cubicBezTo>
                  <a:cubicBezTo>
                    <a:pt x="521" y="551"/>
                    <a:pt x="503" y="571"/>
                    <a:pt x="503" y="592"/>
                  </a:cubicBezTo>
                  <a:cubicBezTo>
                    <a:pt x="503" y="608"/>
                    <a:pt x="503" y="639"/>
                    <a:pt x="503" y="660"/>
                  </a:cubicBezTo>
                  <a:lnTo>
                    <a:pt x="583" y="660"/>
                  </a:lnTo>
                  <a:close/>
                  <a:moveTo>
                    <a:pt x="426" y="660"/>
                  </a:moveTo>
                  <a:cubicBezTo>
                    <a:pt x="426" y="643"/>
                    <a:pt x="426" y="618"/>
                    <a:pt x="426" y="606"/>
                  </a:cubicBezTo>
                  <a:cubicBezTo>
                    <a:pt x="426" y="591"/>
                    <a:pt x="413" y="579"/>
                    <a:pt x="397" y="581"/>
                  </a:cubicBezTo>
                  <a:cubicBezTo>
                    <a:pt x="397" y="581"/>
                    <a:pt x="397" y="581"/>
                    <a:pt x="397" y="581"/>
                  </a:cubicBezTo>
                  <a:cubicBezTo>
                    <a:pt x="381" y="583"/>
                    <a:pt x="368" y="597"/>
                    <a:pt x="368" y="613"/>
                  </a:cubicBezTo>
                  <a:cubicBezTo>
                    <a:pt x="368" y="623"/>
                    <a:pt x="368" y="644"/>
                    <a:pt x="368" y="660"/>
                  </a:cubicBezTo>
                  <a:lnTo>
                    <a:pt x="426" y="660"/>
                  </a:lnTo>
                  <a:close/>
                  <a:moveTo>
                    <a:pt x="311" y="660"/>
                  </a:moveTo>
                  <a:cubicBezTo>
                    <a:pt x="311" y="618"/>
                    <a:pt x="311" y="618"/>
                    <a:pt x="311" y="618"/>
                  </a:cubicBezTo>
                  <a:cubicBezTo>
                    <a:pt x="311" y="604"/>
                    <a:pt x="300" y="594"/>
                    <a:pt x="286" y="596"/>
                  </a:cubicBezTo>
                  <a:cubicBezTo>
                    <a:pt x="286" y="596"/>
                    <a:pt x="286" y="596"/>
                    <a:pt x="286" y="596"/>
                  </a:cubicBezTo>
                  <a:cubicBezTo>
                    <a:pt x="273" y="597"/>
                    <a:pt x="262" y="610"/>
                    <a:pt x="262" y="623"/>
                  </a:cubicBezTo>
                  <a:cubicBezTo>
                    <a:pt x="262" y="630"/>
                    <a:pt x="262" y="647"/>
                    <a:pt x="262" y="660"/>
                  </a:cubicBezTo>
                  <a:lnTo>
                    <a:pt x="311" y="660"/>
                  </a:lnTo>
                  <a:close/>
                  <a:moveTo>
                    <a:pt x="939" y="398"/>
                  </a:moveTo>
                  <a:cubicBezTo>
                    <a:pt x="938" y="396"/>
                    <a:pt x="939" y="393"/>
                    <a:pt x="942" y="391"/>
                  </a:cubicBezTo>
                  <a:cubicBezTo>
                    <a:pt x="943" y="379"/>
                    <a:pt x="945" y="378"/>
                    <a:pt x="948" y="390"/>
                  </a:cubicBezTo>
                  <a:cubicBezTo>
                    <a:pt x="949" y="391"/>
                    <a:pt x="950" y="394"/>
                    <a:pt x="950" y="397"/>
                  </a:cubicBezTo>
                  <a:cubicBezTo>
                    <a:pt x="1029" y="383"/>
                    <a:pt x="1029" y="383"/>
                    <a:pt x="1029" y="383"/>
                  </a:cubicBezTo>
                  <a:cubicBezTo>
                    <a:pt x="1181" y="397"/>
                    <a:pt x="1181" y="397"/>
                    <a:pt x="1181" y="397"/>
                  </a:cubicBezTo>
                  <a:cubicBezTo>
                    <a:pt x="1181" y="379"/>
                    <a:pt x="1181" y="379"/>
                    <a:pt x="1181" y="379"/>
                  </a:cubicBezTo>
                  <a:cubicBezTo>
                    <a:pt x="805" y="352"/>
                    <a:pt x="805" y="352"/>
                    <a:pt x="805" y="352"/>
                  </a:cubicBezTo>
                  <a:cubicBezTo>
                    <a:pt x="805" y="421"/>
                    <a:pt x="805" y="421"/>
                    <a:pt x="805" y="421"/>
                  </a:cubicBezTo>
                  <a:cubicBezTo>
                    <a:pt x="813" y="420"/>
                    <a:pt x="813" y="420"/>
                    <a:pt x="813" y="420"/>
                  </a:cubicBezTo>
                  <a:cubicBezTo>
                    <a:pt x="812" y="418"/>
                    <a:pt x="813" y="414"/>
                    <a:pt x="816" y="412"/>
                  </a:cubicBezTo>
                  <a:cubicBezTo>
                    <a:pt x="817" y="400"/>
                    <a:pt x="819" y="399"/>
                    <a:pt x="822" y="411"/>
                  </a:cubicBezTo>
                  <a:cubicBezTo>
                    <a:pt x="824" y="412"/>
                    <a:pt x="824" y="415"/>
                    <a:pt x="824" y="418"/>
                  </a:cubicBezTo>
                  <a:cubicBezTo>
                    <a:pt x="845" y="414"/>
                    <a:pt x="845" y="414"/>
                    <a:pt x="845" y="414"/>
                  </a:cubicBezTo>
                  <a:cubicBezTo>
                    <a:pt x="844" y="412"/>
                    <a:pt x="845" y="409"/>
                    <a:pt x="847" y="407"/>
                  </a:cubicBezTo>
                  <a:cubicBezTo>
                    <a:pt x="849" y="394"/>
                    <a:pt x="851" y="394"/>
                    <a:pt x="853" y="406"/>
                  </a:cubicBezTo>
                  <a:cubicBezTo>
                    <a:pt x="855" y="407"/>
                    <a:pt x="856" y="410"/>
                    <a:pt x="855" y="413"/>
                  </a:cubicBezTo>
                  <a:cubicBezTo>
                    <a:pt x="876" y="409"/>
                    <a:pt x="876" y="409"/>
                    <a:pt x="876" y="409"/>
                  </a:cubicBezTo>
                  <a:cubicBezTo>
                    <a:pt x="875" y="407"/>
                    <a:pt x="876" y="403"/>
                    <a:pt x="879" y="402"/>
                  </a:cubicBezTo>
                  <a:cubicBezTo>
                    <a:pt x="880" y="389"/>
                    <a:pt x="882" y="389"/>
                    <a:pt x="885" y="401"/>
                  </a:cubicBezTo>
                  <a:cubicBezTo>
                    <a:pt x="886" y="402"/>
                    <a:pt x="887" y="405"/>
                    <a:pt x="887" y="407"/>
                  </a:cubicBezTo>
                  <a:cubicBezTo>
                    <a:pt x="908" y="404"/>
                    <a:pt x="908" y="404"/>
                    <a:pt x="908" y="404"/>
                  </a:cubicBezTo>
                  <a:cubicBezTo>
                    <a:pt x="907" y="402"/>
                    <a:pt x="908" y="398"/>
                    <a:pt x="910" y="397"/>
                  </a:cubicBezTo>
                  <a:cubicBezTo>
                    <a:pt x="912" y="384"/>
                    <a:pt x="914" y="383"/>
                    <a:pt x="916" y="395"/>
                  </a:cubicBezTo>
                  <a:cubicBezTo>
                    <a:pt x="918" y="397"/>
                    <a:pt x="919" y="400"/>
                    <a:pt x="918" y="402"/>
                  </a:cubicBezTo>
                  <a:lnTo>
                    <a:pt x="939" y="398"/>
                  </a:lnTo>
                  <a:close/>
                  <a:moveTo>
                    <a:pt x="771" y="427"/>
                  </a:moveTo>
                  <a:cubicBezTo>
                    <a:pt x="771" y="427"/>
                    <a:pt x="771" y="427"/>
                    <a:pt x="771" y="427"/>
                  </a:cubicBezTo>
                  <a:cubicBezTo>
                    <a:pt x="770" y="425"/>
                    <a:pt x="771" y="422"/>
                    <a:pt x="773" y="421"/>
                  </a:cubicBezTo>
                  <a:cubicBezTo>
                    <a:pt x="774" y="411"/>
                    <a:pt x="776" y="410"/>
                    <a:pt x="777" y="420"/>
                  </a:cubicBezTo>
                  <a:cubicBezTo>
                    <a:pt x="779" y="421"/>
                    <a:pt x="780" y="424"/>
                    <a:pt x="779" y="426"/>
                  </a:cubicBezTo>
                  <a:cubicBezTo>
                    <a:pt x="783" y="425"/>
                    <a:pt x="787" y="424"/>
                    <a:pt x="792" y="424"/>
                  </a:cubicBezTo>
                  <a:cubicBezTo>
                    <a:pt x="791" y="401"/>
                    <a:pt x="791" y="379"/>
                    <a:pt x="791" y="357"/>
                  </a:cubicBezTo>
                  <a:cubicBezTo>
                    <a:pt x="790" y="355"/>
                    <a:pt x="788" y="354"/>
                    <a:pt x="786" y="353"/>
                  </a:cubicBezTo>
                  <a:cubicBezTo>
                    <a:pt x="786" y="351"/>
                    <a:pt x="785" y="350"/>
                    <a:pt x="785" y="348"/>
                  </a:cubicBezTo>
                  <a:cubicBezTo>
                    <a:pt x="782" y="348"/>
                    <a:pt x="778" y="348"/>
                    <a:pt x="775" y="348"/>
                  </a:cubicBezTo>
                  <a:cubicBezTo>
                    <a:pt x="773" y="349"/>
                    <a:pt x="772" y="351"/>
                    <a:pt x="771" y="352"/>
                  </a:cubicBezTo>
                  <a:cubicBezTo>
                    <a:pt x="769" y="353"/>
                    <a:pt x="767" y="352"/>
                    <a:pt x="765" y="356"/>
                  </a:cubicBezTo>
                  <a:cubicBezTo>
                    <a:pt x="761" y="356"/>
                    <a:pt x="758" y="357"/>
                    <a:pt x="757" y="359"/>
                  </a:cubicBezTo>
                  <a:cubicBezTo>
                    <a:pt x="757" y="382"/>
                    <a:pt x="757" y="406"/>
                    <a:pt x="757" y="429"/>
                  </a:cubicBezTo>
                  <a:cubicBezTo>
                    <a:pt x="762" y="428"/>
                    <a:pt x="767" y="428"/>
                    <a:pt x="771" y="427"/>
                  </a:cubicBezTo>
                  <a:cubicBezTo>
                    <a:pt x="771" y="427"/>
                    <a:pt x="771" y="427"/>
                    <a:pt x="771" y="427"/>
                  </a:cubicBezTo>
                  <a:cubicBezTo>
                    <a:pt x="771" y="427"/>
                    <a:pt x="771" y="427"/>
                    <a:pt x="771" y="427"/>
                  </a:cubicBezTo>
                  <a:close/>
                  <a:moveTo>
                    <a:pt x="536" y="217"/>
                  </a:moveTo>
                  <a:cubicBezTo>
                    <a:pt x="497" y="256"/>
                    <a:pt x="444" y="286"/>
                    <a:pt x="385" y="312"/>
                  </a:cubicBezTo>
                  <a:cubicBezTo>
                    <a:pt x="490" y="277"/>
                    <a:pt x="595" y="242"/>
                    <a:pt x="699" y="207"/>
                  </a:cubicBezTo>
                  <a:cubicBezTo>
                    <a:pt x="728" y="196"/>
                    <a:pt x="746" y="180"/>
                    <a:pt x="755" y="161"/>
                  </a:cubicBezTo>
                  <a:cubicBezTo>
                    <a:pt x="809" y="161"/>
                    <a:pt x="865" y="122"/>
                    <a:pt x="921" y="75"/>
                  </a:cubicBezTo>
                  <a:cubicBezTo>
                    <a:pt x="793" y="122"/>
                    <a:pt x="664" y="170"/>
                    <a:pt x="536" y="217"/>
                  </a:cubicBezTo>
                  <a:close/>
                  <a:moveTo>
                    <a:pt x="539" y="220"/>
                  </a:moveTo>
                  <a:cubicBezTo>
                    <a:pt x="512" y="247"/>
                    <a:pt x="477" y="271"/>
                    <a:pt x="439" y="291"/>
                  </a:cubicBezTo>
                  <a:cubicBezTo>
                    <a:pt x="443" y="289"/>
                    <a:pt x="449" y="287"/>
                    <a:pt x="453" y="286"/>
                  </a:cubicBezTo>
                  <a:cubicBezTo>
                    <a:pt x="491" y="266"/>
                    <a:pt x="522" y="242"/>
                    <a:pt x="549" y="216"/>
                  </a:cubicBezTo>
                  <a:cubicBezTo>
                    <a:pt x="546" y="217"/>
                    <a:pt x="543" y="219"/>
                    <a:pt x="539" y="220"/>
                  </a:cubicBezTo>
                  <a:close/>
                  <a:moveTo>
                    <a:pt x="554" y="214"/>
                  </a:moveTo>
                  <a:cubicBezTo>
                    <a:pt x="530" y="241"/>
                    <a:pt x="497" y="264"/>
                    <a:pt x="461" y="284"/>
                  </a:cubicBezTo>
                  <a:cubicBezTo>
                    <a:pt x="466" y="283"/>
                    <a:pt x="471" y="281"/>
                    <a:pt x="475" y="280"/>
                  </a:cubicBezTo>
                  <a:cubicBezTo>
                    <a:pt x="511" y="260"/>
                    <a:pt x="540" y="236"/>
                    <a:pt x="564" y="209"/>
                  </a:cubicBezTo>
                  <a:cubicBezTo>
                    <a:pt x="561" y="210"/>
                    <a:pt x="558" y="213"/>
                    <a:pt x="554" y="214"/>
                  </a:cubicBezTo>
                  <a:close/>
                  <a:moveTo>
                    <a:pt x="567" y="210"/>
                  </a:moveTo>
                  <a:cubicBezTo>
                    <a:pt x="547" y="237"/>
                    <a:pt x="519" y="256"/>
                    <a:pt x="487" y="276"/>
                  </a:cubicBezTo>
                  <a:cubicBezTo>
                    <a:pt x="491" y="275"/>
                    <a:pt x="496" y="273"/>
                    <a:pt x="499" y="271"/>
                  </a:cubicBezTo>
                  <a:cubicBezTo>
                    <a:pt x="532" y="251"/>
                    <a:pt x="556" y="231"/>
                    <a:pt x="576" y="205"/>
                  </a:cubicBezTo>
                  <a:cubicBezTo>
                    <a:pt x="573" y="206"/>
                    <a:pt x="570" y="209"/>
                    <a:pt x="567" y="210"/>
                  </a:cubicBezTo>
                  <a:close/>
                  <a:moveTo>
                    <a:pt x="579" y="205"/>
                  </a:moveTo>
                  <a:cubicBezTo>
                    <a:pt x="559" y="234"/>
                    <a:pt x="538" y="249"/>
                    <a:pt x="510" y="268"/>
                  </a:cubicBezTo>
                  <a:cubicBezTo>
                    <a:pt x="514" y="267"/>
                    <a:pt x="518" y="265"/>
                    <a:pt x="522" y="264"/>
                  </a:cubicBezTo>
                  <a:cubicBezTo>
                    <a:pt x="550" y="244"/>
                    <a:pt x="569" y="228"/>
                    <a:pt x="587" y="201"/>
                  </a:cubicBezTo>
                  <a:cubicBezTo>
                    <a:pt x="585" y="202"/>
                    <a:pt x="582" y="204"/>
                    <a:pt x="579" y="205"/>
                  </a:cubicBezTo>
                  <a:close/>
                  <a:moveTo>
                    <a:pt x="593" y="200"/>
                  </a:moveTo>
                  <a:cubicBezTo>
                    <a:pt x="573" y="228"/>
                    <a:pt x="558" y="242"/>
                    <a:pt x="530" y="261"/>
                  </a:cubicBezTo>
                  <a:cubicBezTo>
                    <a:pt x="534" y="260"/>
                    <a:pt x="538" y="258"/>
                    <a:pt x="542" y="257"/>
                  </a:cubicBezTo>
                  <a:cubicBezTo>
                    <a:pt x="570" y="237"/>
                    <a:pt x="582" y="222"/>
                    <a:pt x="601" y="196"/>
                  </a:cubicBezTo>
                  <a:cubicBezTo>
                    <a:pt x="598" y="197"/>
                    <a:pt x="596" y="199"/>
                    <a:pt x="593" y="200"/>
                  </a:cubicBezTo>
                  <a:close/>
                  <a:moveTo>
                    <a:pt x="605" y="195"/>
                  </a:moveTo>
                  <a:cubicBezTo>
                    <a:pt x="585" y="224"/>
                    <a:pt x="576" y="236"/>
                    <a:pt x="548" y="255"/>
                  </a:cubicBezTo>
                  <a:cubicBezTo>
                    <a:pt x="552" y="254"/>
                    <a:pt x="557" y="252"/>
                    <a:pt x="560" y="251"/>
                  </a:cubicBezTo>
                  <a:cubicBezTo>
                    <a:pt x="588" y="231"/>
                    <a:pt x="595" y="218"/>
                    <a:pt x="613" y="191"/>
                  </a:cubicBezTo>
                  <a:cubicBezTo>
                    <a:pt x="610" y="192"/>
                    <a:pt x="608" y="194"/>
                    <a:pt x="605" y="195"/>
                  </a:cubicBezTo>
                  <a:close/>
                  <a:moveTo>
                    <a:pt x="616" y="192"/>
                  </a:moveTo>
                  <a:cubicBezTo>
                    <a:pt x="607" y="205"/>
                    <a:pt x="591" y="233"/>
                    <a:pt x="568" y="248"/>
                  </a:cubicBezTo>
                  <a:cubicBezTo>
                    <a:pt x="572" y="247"/>
                    <a:pt x="577" y="245"/>
                    <a:pt x="580" y="244"/>
                  </a:cubicBezTo>
                  <a:cubicBezTo>
                    <a:pt x="596" y="229"/>
                    <a:pt x="612" y="207"/>
                    <a:pt x="625" y="187"/>
                  </a:cubicBezTo>
                  <a:cubicBezTo>
                    <a:pt x="622" y="188"/>
                    <a:pt x="619" y="191"/>
                    <a:pt x="616" y="192"/>
                  </a:cubicBezTo>
                  <a:close/>
                  <a:moveTo>
                    <a:pt x="631" y="186"/>
                  </a:moveTo>
                  <a:cubicBezTo>
                    <a:pt x="619" y="201"/>
                    <a:pt x="605" y="229"/>
                    <a:pt x="584" y="243"/>
                  </a:cubicBezTo>
                  <a:cubicBezTo>
                    <a:pt x="588" y="242"/>
                    <a:pt x="592" y="240"/>
                    <a:pt x="596" y="239"/>
                  </a:cubicBezTo>
                  <a:cubicBezTo>
                    <a:pt x="611" y="226"/>
                    <a:pt x="625" y="203"/>
                    <a:pt x="639" y="182"/>
                  </a:cubicBezTo>
                  <a:cubicBezTo>
                    <a:pt x="637" y="183"/>
                    <a:pt x="634" y="185"/>
                    <a:pt x="631" y="186"/>
                  </a:cubicBezTo>
                  <a:close/>
                  <a:moveTo>
                    <a:pt x="648" y="180"/>
                  </a:moveTo>
                  <a:cubicBezTo>
                    <a:pt x="636" y="195"/>
                    <a:pt x="621" y="223"/>
                    <a:pt x="601" y="237"/>
                  </a:cubicBezTo>
                  <a:cubicBezTo>
                    <a:pt x="604" y="236"/>
                    <a:pt x="609" y="234"/>
                    <a:pt x="613" y="233"/>
                  </a:cubicBezTo>
                  <a:cubicBezTo>
                    <a:pt x="628" y="220"/>
                    <a:pt x="642" y="197"/>
                    <a:pt x="656" y="176"/>
                  </a:cubicBezTo>
                  <a:cubicBezTo>
                    <a:pt x="653" y="177"/>
                    <a:pt x="651" y="179"/>
                    <a:pt x="648" y="180"/>
                  </a:cubicBezTo>
                  <a:close/>
                  <a:moveTo>
                    <a:pt x="666" y="174"/>
                  </a:moveTo>
                  <a:cubicBezTo>
                    <a:pt x="654" y="189"/>
                    <a:pt x="640" y="217"/>
                    <a:pt x="619" y="231"/>
                  </a:cubicBezTo>
                  <a:cubicBezTo>
                    <a:pt x="623" y="230"/>
                    <a:pt x="627" y="228"/>
                    <a:pt x="631" y="226"/>
                  </a:cubicBezTo>
                  <a:cubicBezTo>
                    <a:pt x="646" y="213"/>
                    <a:pt x="660" y="190"/>
                    <a:pt x="674" y="170"/>
                  </a:cubicBezTo>
                  <a:cubicBezTo>
                    <a:pt x="671" y="171"/>
                    <a:pt x="669" y="173"/>
                    <a:pt x="666" y="174"/>
                  </a:cubicBezTo>
                  <a:close/>
                  <a:moveTo>
                    <a:pt x="682" y="168"/>
                  </a:moveTo>
                  <a:cubicBezTo>
                    <a:pt x="671" y="183"/>
                    <a:pt x="656" y="211"/>
                    <a:pt x="635" y="225"/>
                  </a:cubicBezTo>
                  <a:cubicBezTo>
                    <a:pt x="639" y="224"/>
                    <a:pt x="644" y="222"/>
                    <a:pt x="647" y="221"/>
                  </a:cubicBezTo>
                  <a:cubicBezTo>
                    <a:pt x="662" y="208"/>
                    <a:pt x="676" y="185"/>
                    <a:pt x="691" y="164"/>
                  </a:cubicBezTo>
                  <a:cubicBezTo>
                    <a:pt x="688" y="165"/>
                    <a:pt x="685" y="167"/>
                    <a:pt x="682" y="168"/>
                  </a:cubicBezTo>
                  <a:close/>
                  <a:moveTo>
                    <a:pt x="699" y="162"/>
                  </a:moveTo>
                  <a:cubicBezTo>
                    <a:pt x="687" y="176"/>
                    <a:pt x="672" y="206"/>
                    <a:pt x="652" y="221"/>
                  </a:cubicBezTo>
                  <a:cubicBezTo>
                    <a:pt x="655" y="219"/>
                    <a:pt x="660" y="217"/>
                    <a:pt x="664" y="216"/>
                  </a:cubicBezTo>
                  <a:cubicBezTo>
                    <a:pt x="678" y="203"/>
                    <a:pt x="692" y="178"/>
                    <a:pt x="707" y="157"/>
                  </a:cubicBezTo>
                  <a:cubicBezTo>
                    <a:pt x="704" y="159"/>
                    <a:pt x="702" y="161"/>
                    <a:pt x="699" y="162"/>
                  </a:cubicBezTo>
                  <a:close/>
                  <a:moveTo>
                    <a:pt x="717" y="155"/>
                  </a:moveTo>
                  <a:cubicBezTo>
                    <a:pt x="705" y="170"/>
                    <a:pt x="691" y="200"/>
                    <a:pt x="670" y="214"/>
                  </a:cubicBezTo>
                  <a:cubicBezTo>
                    <a:pt x="674" y="213"/>
                    <a:pt x="678" y="211"/>
                    <a:pt x="682" y="210"/>
                  </a:cubicBezTo>
                  <a:cubicBezTo>
                    <a:pt x="697" y="196"/>
                    <a:pt x="711" y="171"/>
                    <a:pt x="725" y="151"/>
                  </a:cubicBezTo>
                  <a:cubicBezTo>
                    <a:pt x="722" y="152"/>
                    <a:pt x="720" y="154"/>
                    <a:pt x="717" y="155"/>
                  </a:cubicBezTo>
                  <a:close/>
                  <a:moveTo>
                    <a:pt x="734" y="149"/>
                  </a:moveTo>
                  <a:cubicBezTo>
                    <a:pt x="722" y="164"/>
                    <a:pt x="707" y="194"/>
                    <a:pt x="687" y="208"/>
                  </a:cubicBezTo>
                  <a:cubicBezTo>
                    <a:pt x="690" y="207"/>
                    <a:pt x="695" y="205"/>
                    <a:pt x="699" y="204"/>
                  </a:cubicBezTo>
                  <a:cubicBezTo>
                    <a:pt x="713" y="191"/>
                    <a:pt x="727" y="166"/>
                    <a:pt x="742" y="145"/>
                  </a:cubicBezTo>
                  <a:cubicBezTo>
                    <a:pt x="739" y="146"/>
                    <a:pt x="737" y="148"/>
                    <a:pt x="734" y="149"/>
                  </a:cubicBezTo>
                  <a:close/>
                  <a:moveTo>
                    <a:pt x="753" y="142"/>
                  </a:moveTo>
                  <a:cubicBezTo>
                    <a:pt x="741" y="156"/>
                    <a:pt x="727" y="186"/>
                    <a:pt x="706" y="201"/>
                  </a:cubicBezTo>
                  <a:cubicBezTo>
                    <a:pt x="710" y="199"/>
                    <a:pt x="714" y="197"/>
                    <a:pt x="718" y="196"/>
                  </a:cubicBezTo>
                  <a:cubicBezTo>
                    <a:pt x="733" y="183"/>
                    <a:pt x="747" y="158"/>
                    <a:pt x="761" y="137"/>
                  </a:cubicBezTo>
                  <a:cubicBezTo>
                    <a:pt x="758" y="139"/>
                    <a:pt x="756" y="141"/>
                    <a:pt x="753" y="142"/>
                  </a:cubicBezTo>
                  <a:close/>
                  <a:moveTo>
                    <a:pt x="773" y="134"/>
                  </a:moveTo>
                  <a:cubicBezTo>
                    <a:pt x="767" y="141"/>
                    <a:pt x="761" y="151"/>
                    <a:pt x="754" y="161"/>
                  </a:cubicBezTo>
                  <a:cubicBezTo>
                    <a:pt x="755" y="161"/>
                    <a:pt x="756" y="161"/>
                    <a:pt x="760" y="161"/>
                  </a:cubicBezTo>
                  <a:cubicBezTo>
                    <a:pt x="767" y="151"/>
                    <a:pt x="774" y="140"/>
                    <a:pt x="781" y="129"/>
                  </a:cubicBezTo>
                  <a:cubicBezTo>
                    <a:pt x="778" y="131"/>
                    <a:pt x="776" y="133"/>
                    <a:pt x="773" y="134"/>
                  </a:cubicBezTo>
                  <a:close/>
                  <a:moveTo>
                    <a:pt x="788" y="128"/>
                  </a:moveTo>
                  <a:cubicBezTo>
                    <a:pt x="782" y="136"/>
                    <a:pt x="775" y="149"/>
                    <a:pt x="766" y="161"/>
                  </a:cubicBezTo>
                  <a:cubicBezTo>
                    <a:pt x="768" y="160"/>
                    <a:pt x="770" y="160"/>
                    <a:pt x="772" y="160"/>
                  </a:cubicBezTo>
                  <a:cubicBezTo>
                    <a:pt x="780" y="148"/>
                    <a:pt x="788" y="135"/>
                    <a:pt x="797" y="124"/>
                  </a:cubicBezTo>
                  <a:cubicBezTo>
                    <a:pt x="794" y="125"/>
                    <a:pt x="791" y="127"/>
                    <a:pt x="788" y="128"/>
                  </a:cubicBezTo>
                  <a:close/>
                  <a:moveTo>
                    <a:pt x="805" y="122"/>
                  </a:moveTo>
                  <a:cubicBezTo>
                    <a:pt x="798" y="131"/>
                    <a:pt x="790" y="145"/>
                    <a:pt x="780" y="158"/>
                  </a:cubicBezTo>
                  <a:cubicBezTo>
                    <a:pt x="782" y="158"/>
                    <a:pt x="785" y="157"/>
                    <a:pt x="787" y="157"/>
                  </a:cubicBezTo>
                  <a:cubicBezTo>
                    <a:pt x="796" y="144"/>
                    <a:pt x="805" y="130"/>
                    <a:pt x="813" y="118"/>
                  </a:cubicBezTo>
                  <a:cubicBezTo>
                    <a:pt x="811" y="119"/>
                    <a:pt x="808" y="121"/>
                    <a:pt x="805" y="122"/>
                  </a:cubicBezTo>
                  <a:close/>
                  <a:moveTo>
                    <a:pt x="822" y="116"/>
                  </a:moveTo>
                  <a:cubicBezTo>
                    <a:pt x="815" y="125"/>
                    <a:pt x="806" y="141"/>
                    <a:pt x="796" y="154"/>
                  </a:cubicBezTo>
                  <a:cubicBezTo>
                    <a:pt x="798" y="153"/>
                    <a:pt x="801" y="152"/>
                    <a:pt x="803" y="151"/>
                  </a:cubicBezTo>
                  <a:cubicBezTo>
                    <a:pt x="812" y="139"/>
                    <a:pt x="821" y="125"/>
                    <a:pt x="830" y="112"/>
                  </a:cubicBezTo>
                  <a:cubicBezTo>
                    <a:pt x="827" y="113"/>
                    <a:pt x="825" y="115"/>
                    <a:pt x="822" y="116"/>
                  </a:cubicBezTo>
                  <a:close/>
                  <a:moveTo>
                    <a:pt x="838" y="110"/>
                  </a:moveTo>
                  <a:cubicBezTo>
                    <a:pt x="831" y="119"/>
                    <a:pt x="822" y="135"/>
                    <a:pt x="811" y="148"/>
                  </a:cubicBezTo>
                  <a:cubicBezTo>
                    <a:pt x="814" y="147"/>
                    <a:pt x="817" y="146"/>
                    <a:pt x="820" y="144"/>
                  </a:cubicBezTo>
                  <a:cubicBezTo>
                    <a:pt x="829" y="132"/>
                    <a:pt x="837" y="118"/>
                    <a:pt x="846" y="105"/>
                  </a:cubicBezTo>
                  <a:cubicBezTo>
                    <a:pt x="843" y="107"/>
                    <a:pt x="841" y="109"/>
                    <a:pt x="838" y="110"/>
                  </a:cubicBezTo>
                  <a:close/>
                  <a:moveTo>
                    <a:pt x="855" y="103"/>
                  </a:moveTo>
                  <a:cubicBezTo>
                    <a:pt x="848" y="112"/>
                    <a:pt x="840" y="127"/>
                    <a:pt x="830" y="140"/>
                  </a:cubicBezTo>
                  <a:cubicBezTo>
                    <a:pt x="833" y="138"/>
                    <a:pt x="836" y="136"/>
                    <a:pt x="839" y="135"/>
                  </a:cubicBezTo>
                  <a:cubicBezTo>
                    <a:pt x="847" y="123"/>
                    <a:pt x="855" y="110"/>
                    <a:pt x="863" y="99"/>
                  </a:cubicBezTo>
                  <a:cubicBezTo>
                    <a:pt x="860" y="100"/>
                    <a:pt x="858" y="102"/>
                    <a:pt x="855" y="103"/>
                  </a:cubicBezTo>
                  <a:close/>
                  <a:moveTo>
                    <a:pt x="871" y="98"/>
                  </a:moveTo>
                  <a:cubicBezTo>
                    <a:pt x="864" y="105"/>
                    <a:pt x="857" y="117"/>
                    <a:pt x="849" y="129"/>
                  </a:cubicBezTo>
                  <a:cubicBezTo>
                    <a:pt x="852" y="127"/>
                    <a:pt x="856" y="125"/>
                    <a:pt x="859" y="123"/>
                  </a:cubicBezTo>
                  <a:cubicBezTo>
                    <a:pt x="866" y="113"/>
                    <a:pt x="872" y="103"/>
                    <a:pt x="879" y="93"/>
                  </a:cubicBezTo>
                  <a:cubicBezTo>
                    <a:pt x="876" y="94"/>
                    <a:pt x="873" y="97"/>
                    <a:pt x="871" y="98"/>
                  </a:cubicBezTo>
                  <a:close/>
                  <a:moveTo>
                    <a:pt x="887" y="91"/>
                  </a:moveTo>
                  <a:cubicBezTo>
                    <a:pt x="883" y="97"/>
                    <a:pt x="877" y="106"/>
                    <a:pt x="871" y="115"/>
                  </a:cubicBezTo>
                  <a:cubicBezTo>
                    <a:pt x="875" y="112"/>
                    <a:pt x="878" y="109"/>
                    <a:pt x="882" y="107"/>
                  </a:cubicBezTo>
                  <a:cubicBezTo>
                    <a:pt x="887" y="100"/>
                    <a:pt x="891" y="93"/>
                    <a:pt x="896" y="87"/>
                  </a:cubicBezTo>
                  <a:cubicBezTo>
                    <a:pt x="893" y="88"/>
                    <a:pt x="890" y="90"/>
                    <a:pt x="887" y="91"/>
                  </a:cubicBezTo>
                  <a:close/>
                  <a:moveTo>
                    <a:pt x="901" y="85"/>
                  </a:moveTo>
                  <a:cubicBezTo>
                    <a:pt x="898" y="89"/>
                    <a:pt x="895" y="94"/>
                    <a:pt x="891" y="100"/>
                  </a:cubicBezTo>
                  <a:cubicBezTo>
                    <a:pt x="895" y="96"/>
                    <a:pt x="899" y="93"/>
                    <a:pt x="904" y="90"/>
                  </a:cubicBezTo>
                  <a:cubicBezTo>
                    <a:pt x="906" y="87"/>
                    <a:pt x="908" y="84"/>
                    <a:pt x="910" y="81"/>
                  </a:cubicBezTo>
                  <a:cubicBezTo>
                    <a:pt x="907" y="82"/>
                    <a:pt x="904" y="84"/>
                    <a:pt x="901" y="85"/>
                  </a:cubicBezTo>
                  <a:close/>
                  <a:moveTo>
                    <a:pt x="319" y="317"/>
                  </a:moveTo>
                  <a:cubicBezTo>
                    <a:pt x="323" y="333"/>
                    <a:pt x="335" y="336"/>
                    <a:pt x="353" y="332"/>
                  </a:cubicBezTo>
                  <a:cubicBezTo>
                    <a:pt x="472" y="294"/>
                    <a:pt x="592" y="257"/>
                    <a:pt x="711" y="220"/>
                  </a:cubicBezTo>
                  <a:cubicBezTo>
                    <a:pt x="730" y="211"/>
                    <a:pt x="744" y="200"/>
                    <a:pt x="750" y="183"/>
                  </a:cubicBezTo>
                  <a:cubicBezTo>
                    <a:pt x="777" y="201"/>
                    <a:pt x="810" y="212"/>
                    <a:pt x="853" y="216"/>
                  </a:cubicBezTo>
                  <a:cubicBezTo>
                    <a:pt x="950" y="224"/>
                    <a:pt x="1048" y="232"/>
                    <a:pt x="1145" y="240"/>
                  </a:cubicBezTo>
                  <a:cubicBezTo>
                    <a:pt x="1185" y="242"/>
                    <a:pt x="1215" y="237"/>
                    <a:pt x="1233" y="222"/>
                  </a:cubicBezTo>
                  <a:cubicBezTo>
                    <a:pt x="1206" y="230"/>
                    <a:pt x="1176" y="232"/>
                    <a:pt x="1145" y="231"/>
                  </a:cubicBezTo>
                  <a:cubicBezTo>
                    <a:pt x="1048" y="221"/>
                    <a:pt x="952" y="212"/>
                    <a:pt x="855" y="202"/>
                  </a:cubicBezTo>
                  <a:cubicBezTo>
                    <a:pt x="811" y="197"/>
                    <a:pt x="781" y="185"/>
                    <a:pt x="754" y="170"/>
                  </a:cubicBezTo>
                  <a:cubicBezTo>
                    <a:pt x="740" y="189"/>
                    <a:pt x="722" y="202"/>
                    <a:pt x="701" y="211"/>
                  </a:cubicBezTo>
                  <a:cubicBezTo>
                    <a:pt x="585" y="250"/>
                    <a:pt x="469" y="288"/>
                    <a:pt x="353" y="326"/>
                  </a:cubicBezTo>
                  <a:cubicBezTo>
                    <a:pt x="340" y="329"/>
                    <a:pt x="329" y="328"/>
                    <a:pt x="319" y="317"/>
                  </a:cubicBezTo>
                  <a:close/>
                  <a:moveTo>
                    <a:pt x="353" y="339"/>
                  </a:moveTo>
                  <a:cubicBezTo>
                    <a:pt x="362" y="338"/>
                    <a:pt x="369" y="336"/>
                    <a:pt x="374" y="334"/>
                  </a:cubicBezTo>
                  <a:cubicBezTo>
                    <a:pt x="380" y="339"/>
                    <a:pt x="386" y="344"/>
                    <a:pt x="393" y="350"/>
                  </a:cubicBezTo>
                  <a:cubicBezTo>
                    <a:pt x="388" y="351"/>
                    <a:pt x="383" y="352"/>
                    <a:pt x="379" y="354"/>
                  </a:cubicBezTo>
                  <a:cubicBezTo>
                    <a:pt x="365" y="351"/>
                    <a:pt x="359" y="346"/>
                    <a:pt x="353" y="339"/>
                  </a:cubicBezTo>
                  <a:close/>
                  <a:moveTo>
                    <a:pt x="383" y="331"/>
                  </a:moveTo>
                  <a:cubicBezTo>
                    <a:pt x="402" y="347"/>
                    <a:pt x="402" y="347"/>
                    <a:pt x="402" y="347"/>
                  </a:cubicBezTo>
                  <a:cubicBezTo>
                    <a:pt x="427" y="340"/>
                    <a:pt x="427" y="340"/>
                    <a:pt x="427" y="340"/>
                  </a:cubicBezTo>
                  <a:cubicBezTo>
                    <a:pt x="410" y="323"/>
                    <a:pt x="410" y="323"/>
                    <a:pt x="410" y="323"/>
                  </a:cubicBezTo>
                  <a:lnTo>
                    <a:pt x="383" y="331"/>
                  </a:lnTo>
                  <a:close/>
                  <a:moveTo>
                    <a:pt x="416" y="320"/>
                  </a:moveTo>
                  <a:cubicBezTo>
                    <a:pt x="434" y="337"/>
                    <a:pt x="434" y="337"/>
                    <a:pt x="434" y="337"/>
                  </a:cubicBezTo>
                  <a:cubicBezTo>
                    <a:pt x="459" y="330"/>
                    <a:pt x="459" y="330"/>
                    <a:pt x="459" y="330"/>
                  </a:cubicBezTo>
                  <a:cubicBezTo>
                    <a:pt x="442" y="313"/>
                    <a:pt x="442" y="313"/>
                    <a:pt x="442" y="313"/>
                  </a:cubicBezTo>
                  <a:lnTo>
                    <a:pt x="416" y="320"/>
                  </a:lnTo>
                  <a:close/>
                  <a:moveTo>
                    <a:pt x="449" y="311"/>
                  </a:moveTo>
                  <a:cubicBezTo>
                    <a:pt x="466" y="328"/>
                    <a:pt x="466" y="328"/>
                    <a:pt x="466" y="328"/>
                  </a:cubicBezTo>
                  <a:cubicBezTo>
                    <a:pt x="491" y="320"/>
                    <a:pt x="491" y="320"/>
                    <a:pt x="491" y="320"/>
                  </a:cubicBezTo>
                  <a:cubicBezTo>
                    <a:pt x="475" y="303"/>
                    <a:pt x="475" y="303"/>
                    <a:pt x="475" y="303"/>
                  </a:cubicBezTo>
                  <a:lnTo>
                    <a:pt x="449" y="311"/>
                  </a:lnTo>
                  <a:close/>
                  <a:moveTo>
                    <a:pt x="481" y="301"/>
                  </a:moveTo>
                  <a:cubicBezTo>
                    <a:pt x="499" y="318"/>
                    <a:pt x="499" y="318"/>
                    <a:pt x="499" y="318"/>
                  </a:cubicBezTo>
                  <a:cubicBezTo>
                    <a:pt x="524" y="311"/>
                    <a:pt x="524" y="311"/>
                    <a:pt x="524" y="311"/>
                  </a:cubicBezTo>
                  <a:cubicBezTo>
                    <a:pt x="507" y="293"/>
                    <a:pt x="507" y="293"/>
                    <a:pt x="507" y="293"/>
                  </a:cubicBezTo>
                  <a:lnTo>
                    <a:pt x="481" y="301"/>
                  </a:lnTo>
                  <a:close/>
                  <a:moveTo>
                    <a:pt x="514" y="291"/>
                  </a:moveTo>
                  <a:cubicBezTo>
                    <a:pt x="531" y="308"/>
                    <a:pt x="531" y="308"/>
                    <a:pt x="531" y="308"/>
                  </a:cubicBezTo>
                  <a:cubicBezTo>
                    <a:pt x="556" y="301"/>
                    <a:pt x="556" y="301"/>
                    <a:pt x="556" y="301"/>
                  </a:cubicBezTo>
                  <a:cubicBezTo>
                    <a:pt x="540" y="284"/>
                    <a:pt x="540" y="284"/>
                    <a:pt x="540" y="284"/>
                  </a:cubicBezTo>
                  <a:lnTo>
                    <a:pt x="514" y="291"/>
                  </a:lnTo>
                  <a:close/>
                  <a:moveTo>
                    <a:pt x="546" y="282"/>
                  </a:moveTo>
                  <a:cubicBezTo>
                    <a:pt x="564" y="299"/>
                    <a:pt x="564" y="299"/>
                    <a:pt x="564" y="299"/>
                  </a:cubicBezTo>
                  <a:cubicBezTo>
                    <a:pt x="589" y="291"/>
                    <a:pt x="589" y="291"/>
                    <a:pt x="589" y="291"/>
                  </a:cubicBezTo>
                  <a:cubicBezTo>
                    <a:pt x="572" y="274"/>
                    <a:pt x="572" y="274"/>
                    <a:pt x="572" y="274"/>
                  </a:cubicBezTo>
                  <a:lnTo>
                    <a:pt x="546" y="282"/>
                  </a:lnTo>
                  <a:close/>
                  <a:moveTo>
                    <a:pt x="579" y="272"/>
                  </a:moveTo>
                  <a:cubicBezTo>
                    <a:pt x="596" y="289"/>
                    <a:pt x="596" y="289"/>
                    <a:pt x="596" y="289"/>
                  </a:cubicBezTo>
                  <a:cubicBezTo>
                    <a:pt x="621" y="282"/>
                    <a:pt x="621" y="282"/>
                    <a:pt x="621" y="282"/>
                  </a:cubicBezTo>
                  <a:cubicBezTo>
                    <a:pt x="605" y="264"/>
                    <a:pt x="605" y="264"/>
                    <a:pt x="605" y="264"/>
                  </a:cubicBezTo>
                  <a:lnTo>
                    <a:pt x="579" y="272"/>
                  </a:lnTo>
                  <a:close/>
                  <a:moveTo>
                    <a:pt x="611" y="262"/>
                  </a:moveTo>
                  <a:cubicBezTo>
                    <a:pt x="629" y="279"/>
                    <a:pt x="629" y="279"/>
                    <a:pt x="629" y="279"/>
                  </a:cubicBezTo>
                  <a:cubicBezTo>
                    <a:pt x="654" y="272"/>
                    <a:pt x="654" y="272"/>
                    <a:pt x="654" y="272"/>
                  </a:cubicBezTo>
                  <a:cubicBezTo>
                    <a:pt x="638" y="255"/>
                    <a:pt x="638" y="255"/>
                    <a:pt x="638" y="255"/>
                  </a:cubicBezTo>
                  <a:lnTo>
                    <a:pt x="611" y="262"/>
                  </a:lnTo>
                  <a:close/>
                  <a:moveTo>
                    <a:pt x="644" y="253"/>
                  </a:moveTo>
                  <a:cubicBezTo>
                    <a:pt x="662" y="270"/>
                    <a:pt x="662" y="270"/>
                    <a:pt x="662" y="270"/>
                  </a:cubicBezTo>
                  <a:cubicBezTo>
                    <a:pt x="687" y="262"/>
                    <a:pt x="687" y="262"/>
                    <a:pt x="687" y="262"/>
                  </a:cubicBezTo>
                  <a:cubicBezTo>
                    <a:pt x="670" y="245"/>
                    <a:pt x="670" y="245"/>
                    <a:pt x="670" y="245"/>
                  </a:cubicBezTo>
                  <a:lnTo>
                    <a:pt x="644" y="253"/>
                  </a:lnTo>
                  <a:close/>
                  <a:moveTo>
                    <a:pt x="677" y="243"/>
                  </a:moveTo>
                  <a:cubicBezTo>
                    <a:pt x="694" y="260"/>
                    <a:pt x="694" y="260"/>
                    <a:pt x="694" y="260"/>
                  </a:cubicBezTo>
                  <a:cubicBezTo>
                    <a:pt x="719" y="253"/>
                    <a:pt x="719" y="253"/>
                    <a:pt x="719" y="253"/>
                  </a:cubicBezTo>
                  <a:cubicBezTo>
                    <a:pt x="703" y="235"/>
                    <a:pt x="703" y="235"/>
                    <a:pt x="703" y="235"/>
                  </a:cubicBezTo>
                  <a:lnTo>
                    <a:pt x="677" y="243"/>
                  </a:lnTo>
                  <a:close/>
                  <a:moveTo>
                    <a:pt x="709" y="233"/>
                  </a:moveTo>
                  <a:cubicBezTo>
                    <a:pt x="727" y="250"/>
                    <a:pt x="727" y="250"/>
                    <a:pt x="727" y="250"/>
                  </a:cubicBezTo>
                  <a:cubicBezTo>
                    <a:pt x="752" y="243"/>
                    <a:pt x="752" y="243"/>
                    <a:pt x="752" y="243"/>
                  </a:cubicBezTo>
                  <a:cubicBezTo>
                    <a:pt x="735" y="226"/>
                    <a:pt x="735" y="226"/>
                    <a:pt x="735" y="226"/>
                  </a:cubicBezTo>
                  <a:lnTo>
                    <a:pt x="709" y="233"/>
                  </a:lnTo>
                  <a:close/>
                  <a:moveTo>
                    <a:pt x="758" y="211"/>
                  </a:moveTo>
                  <a:cubicBezTo>
                    <a:pt x="762" y="219"/>
                    <a:pt x="766" y="228"/>
                    <a:pt x="770" y="237"/>
                  </a:cubicBezTo>
                  <a:cubicBezTo>
                    <a:pt x="765" y="238"/>
                    <a:pt x="761" y="240"/>
                    <a:pt x="757" y="241"/>
                  </a:cubicBezTo>
                  <a:cubicBezTo>
                    <a:pt x="751" y="235"/>
                    <a:pt x="746" y="228"/>
                    <a:pt x="741" y="222"/>
                  </a:cubicBezTo>
                  <a:cubicBezTo>
                    <a:pt x="749" y="219"/>
                    <a:pt x="754" y="215"/>
                    <a:pt x="758" y="211"/>
                  </a:cubicBezTo>
                  <a:close/>
                  <a:moveTo>
                    <a:pt x="766" y="208"/>
                  </a:moveTo>
                  <a:cubicBezTo>
                    <a:pt x="771" y="215"/>
                    <a:pt x="775" y="223"/>
                    <a:pt x="780" y="231"/>
                  </a:cubicBezTo>
                  <a:cubicBezTo>
                    <a:pt x="786" y="232"/>
                    <a:pt x="791" y="233"/>
                    <a:pt x="797" y="234"/>
                  </a:cubicBezTo>
                  <a:cubicBezTo>
                    <a:pt x="798" y="227"/>
                    <a:pt x="799" y="222"/>
                    <a:pt x="799" y="216"/>
                  </a:cubicBezTo>
                  <a:cubicBezTo>
                    <a:pt x="790" y="215"/>
                    <a:pt x="778" y="211"/>
                    <a:pt x="766" y="208"/>
                  </a:cubicBezTo>
                  <a:close/>
                  <a:moveTo>
                    <a:pt x="806" y="216"/>
                  </a:moveTo>
                  <a:cubicBezTo>
                    <a:pt x="803" y="234"/>
                    <a:pt x="803" y="234"/>
                    <a:pt x="803" y="234"/>
                  </a:cubicBezTo>
                  <a:cubicBezTo>
                    <a:pt x="825" y="238"/>
                    <a:pt x="825" y="238"/>
                    <a:pt x="825" y="238"/>
                  </a:cubicBezTo>
                  <a:cubicBezTo>
                    <a:pt x="830" y="221"/>
                    <a:pt x="830" y="221"/>
                    <a:pt x="830" y="221"/>
                  </a:cubicBezTo>
                  <a:lnTo>
                    <a:pt x="806" y="216"/>
                  </a:lnTo>
                  <a:close/>
                  <a:moveTo>
                    <a:pt x="835" y="221"/>
                  </a:moveTo>
                  <a:cubicBezTo>
                    <a:pt x="831" y="239"/>
                    <a:pt x="831" y="239"/>
                    <a:pt x="831" y="239"/>
                  </a:cubicBezTo>
                  <a:cubicBezTo>
                    <a:pt x="855" y="243"/>
                    <a:pt x="855" y="243"/>
                    <a:pt x="855" y="243"/>
                  </a:cubicBezTo>
                  <a:cubicBezTo>
                    <a:pt x="859" y="226"/>
                    <a:pt x="859" y="226"/>
                    <a:pt x="859" y="226"/>
                  </a:cubicBezTo>
                  <a:lnTo>
                    <a:pt x="835" y="221"/>
                  </a:lnTo>
                  <a:close/>
                  <a:moveTo>
                    <a:pt x="865" y="226"/>
                  </a:moveTo>
                  <a:cubicBezTo>
                    <a:pt x="861" y="244"/>
                    <a:pt x="861" y="244"/>
                    <a:pt x="861" y="244"/>
                  </a:cubicBezTo>
                  <a:cubicBezTo>
                    <a:pt x="885" y="247"/>
                    <a:pt x="885" y="247"/>
                    <a:pt x="885" y="247"/>
                  </a:cubicBezTo>
                  <a:cubicBezTo>
                    <a:pt x="889" y="229"/>
                    <a:pt x="889" y="229"/>
                    <a:pt x="889" y="229"/>
                  </a:cubicBezTo>
                  <a:lnTo>
                    <a:pt x="865" y="226"/>
                  </a:lnTo>
                  <a:close/>
                  <a:moveTo>
                    <a:pt x="894" y="229"/>
                  </a:moveTo>
                  <a:cubicBezTo>
                    <a:pt x="890" y="247"/>
                    <a:pt x="890" y="247"/>
                    <a:pt x="890" y="247"/>
                  </a:cubicBezTo>
                  <a:cubicBezTo>
                    <a:pt x="914" y="249"/>
                    <a:pt x="914" y="249"/>
                    <a:pt x="914" y="249"/>
                  </a:cubicBezTo>
                  <a:cubicBezTo>
                    <a:pt x="919" y="232"/>
                    <a:pt x="919" y="232"/>
                    <a:pt x="919" y="232"/>
                  </a:cubicBezTo>
                  <a:lnTo>
                    <a:pt x="894" y="229"/>
                  </a:lnTo>
                  <a:close/>
                  <a:moveTo>
                    <a:pt x="926" y="232"/>
                  </a:moveTo>
                  <a:cubicBezTo>
                    <a:pt x="920" y="249"/>
                    <a:pt x="920" y="249"/>
                    <a:pt x="920" y="249"/>
                  </a:cubicBezTo>
                  <a:cubicBezTo>
                    <a:pt x="944" y="252"/>
                    <a:pt x="944" y="252"/>
                    <a:pt x="944" y="252"/>
                  </a:cubicBezTo>
                  <a:cubicBezTo>
                    <a:pt x="950" y="234"/>
                    <a:pt x="950" y="234"/>
                    <a:pt x="950" y="234"/>
                  </a:cubicBezTo>
                  <a:lnTo>
                    <a:pt x="926" y="232"/>
                  </a:lnTo>
                  <a:close/>
                  <a:moveTo>
                    <a:pt x="957" y="234"/>
                  </a:moveTo>
                  <a:cubicBezTo>
                    <a:pt x="951" y="251"/>
                    <a:pt x="951" y="251"/>
                    <a:pt x="951" y="251"/>
                  </a:cubicBezTo>
                  <a:cubicBezTo>
                    <a:pt x="975" y="254"/>
                    <a:pt x="975" y="254"/>
                    <a:pt x="975" y="254"/>
                  </a:cubicBezTo>
                  <a:cubicBezTo>
                    <a:pt x="981" y="237"/>
                    <a:pt x="981" y="237"/>
                    <a:pt x="981" y="237"/>
                  </a:cubicBezTo>
                  <a:lnTo>
                    <a:pt x="957" y="234"/>
                  </a:lnTo>
                  <a:close/>
                  <a:moveTo>
                    <a:pt x="988" y="236"/>
                  </a:moveTo>
                  <a:cubicBezTo>
                    <a:pt x="980" y="254"/>
                    <a:pt x="980" y="254"/>
                    <a:pt x="980" y="254"/>
                  </a:cubicBezTo>
                  <a:cubicBezTo>
                    <a:pt x="1004" y="256"/>
                    <a:pt x="1004" y="256"/>
                    <a:pt x="1004" y="256"/>
                  </a:cubicBezTo>
                  <a:cubicBezTo>
                    <a:pt x="1012" y="239"/>
                    <a:pt x="1012" y="239"/>
                    <a:pt x="1012" y="239"/>
                  </a:cubicBezTo>
                  <a:lnTo>
                    <a:pt x="988" y="236"/>
                  </a:lnTo>
                  <a:close/>
                  <a:moveTo>
                    <a:pt x="1018" y="239"/>
                  </a:moveTo>
                  <a:cubicBezTo>
                    <a:pt x="1010" y="257"/>
                    <a:pt x="1010" y="257"/>
                    <a:pt x="1010" y="257"/>
                  </a:cubicBezTo>
                  <a:cubicBezTo>
                    <a:pt x="1035" y="259"/>
                    <a:pt x="1035" y="259"/>
                    <a:pt x="1035" y="259"/>
                  </a:cubicBezTo>
                  <a:cubicBezTo>
                    <a:pt x="1042" y="242"/>
                    <a:pt x="1042" y="242"/>
                    <a:pt x="1042" y="242"/>
                  </a:cubicBezTo>
                  <a:lnTo>
                    <a:pt x="1018" y="239"/>
                  </a:lnTo>
                  <a:close/>
                  <a:moveTo>
                    <a:pt x="1048" y="242"/>
                  </a:moveTo>
                  <a:cubicBezTo>
                    <a:pt x="1041" y="260"/>
                    <a:pt x="1041" y="260"/>
                    <a:pt x="1041" y="260"/>
                  </a:cubicBezTo>
                  <a:cubicBezTo>
                    <a:pt x="1065" y="262"/>
                    <a:pt x="1065" y="262"/>
                    <a:pt x="1065" y="262"/>
                  </a:cubicBezTo>
                  <a:cubicBezTo>
                    <a:pt x="1072" y="245"/>
                    <a:pt x="1072" y="245"/>
                    <a:pt x="1072" y="245"/>
                  </a:cubicBezTo>
                  <a:lnTo>
                    <a:pt x="1048" y="242"/>
                  </a:lnTo>
                  <a:close/>
                  <a:moveTo>
                    <a:pt x="1079" y="246"/>
                  </a:moveTo>
                  <a:cubicBezTo>
                    <a:pt x="1071" y="262"/>
                    <a:pt x="1071" y="262"/>
                    <a:pt x="1071" y="262"/>
                  </a:cubicBezTo>
                  <a:cubicBezTo>
                    <a:pt x="1095" y="264"/>
                    <a:pt x="1095" y="264"/>
                    <a:pt x="1095" y="264"/>
                  </a:cubicBezTo>
                  <a:cubicBezTo>
                    <a:pt x="1106" y="248"/>
                    <a:pt x="1106" y="248"/>
                    <a:pt x="1106" y="248"/>
                  </a:cubicBezTo>
                  <a:lnTo>
                    <a:pt x="1079" y="246"/>
                  </a:lnTo>
                  <a:close/>
                  <a:moveTo>
                    <a:pt x="1115" y="249"/>
                  </a:moveTo>
                  <a:cubicBezTo>
                    <a:pt x="1103" y="264"/>
                    <a:pt x="1103" y="264"/>
                    <a:pt x="1103" y="264"/>
                  </a:cubicBezTo>
                  <a:cubicBezTo>
                    <a:pt x="1125" y="267"/>
                    <a:pt x="1125" y="267"/>
                    <a:pt x="1125" y="267"/>
                  </a:cubicBezTo>
                  <a:cubicBezTo>
                    <a:pt x="1138" y="250"/>
                    <a:pt x="1138" y="250"/>
                    <a:pt x="1138" y="250"/>
                  </a:cubicBezTo>
                  <a:lnTo>
                    <a:pt x="1115" y="249"/>
                  </a:lnTo>
                  <a:close/>
                  <a:moveTo>
                    <a:pt x="1148" y="250"/>
                  </a:moveTo>
                  <a:cubicBezTo>
                    <a:pt x="1144" y="256"/>
                    <a:pt x="1138" y="262"/>
                    <a:pt x="1132" y="267"/>
                  </a:cubicBezTo>
                  <a:cubicBezTo>
                    <a:pt x="1140" y="268"/>
                    <a:pt x="1142" y="267"/>
                    <a:pt x="1150" y="268"/>
                  </a:cubicBezTo>
                  <a:cubicBezTo>
                    <a:pt x="1158" y="264"/>
                    <a:pt x="1175" y="258"/>
                    <a:pt x="1182" y="248"/>
                  </a:cubicBezTo>
                  <a:cubicBezTo>
                    <a:pt x="1171" y="249"/>
                    <a:pt x="1159" y="249"/>
                    <a:pt x="1148" y="250"/>
                  </a:cubicBezTo>
                  <a:close/>
                  <a:moveTo>
                    <a:pt x="378" y="360"/>
                  </a:moveTo>
                  <a:cubicBezTo>
                    <a:pt x="377" y="370"/>
                    <a:pt x="377" y="370"/>
                    <a:pt x="377" y="370"/>
                  </a:cubicBezTo>
                  <a:cubicBezTo>
                    <a:pt x="393" y="366"/>
                    <a:pt x="393" y="366"/>
                    <a:pt x="393" y="366"/>
                  </a:cubicBezTo>
                  <a:cubicBezTo>
                    <a:pt x="393" y="355"/>
                    <a:pt x="393" y="355"/>
                    <a:pt x="393" y="355"/>
                  </a:cubicBezTo>
                  <a:lnTo>
                    <a:pt x="378" y="360"/>
                  </a:lnTo>
                  <a:close/>
                  <a:moveTo>
                    <a:pt x="406" y="352"/>
                  </a:moveTo>
                  <a:cubicBezTo>
                    <a:pt x="406" y="362"/>
                    <a:pt x="406" y="362"/>
                    <a:pt x="406" y="362"/>
                  </a:cubicBezTo>
                  <a:cubicBezTo>
                    <a:pt x="421" y="357"/>
                    <a:pt x="421" y="357"/>
                    <a:pt x="421" y="357"/>
                  </a:cubicBezTo>
                  <a:cubicBezTo>
                    <a:pt x="421" y="347"/>
                    <a:pt x="421" y="347"/>
                    <a:pt x="421" y="347"/>
                  </a:cubicBezTo>
                  <a:lnTo>
                    <a:pt x="406" y="352"/>
                  </a:lnTo>
                  <a:close/>
                  <a:moveTo>
                    <a:pt x="435" y="344"/>
                  </a:moveTo>
                  <a:cubicBezTo>
                    <a:pt x="435" y="353"/>
                    <a:pt x="435" y="353"/>
                    <a:pt x="435" y="353"/>
                  </a:cubicBezTo>
                  <a:cubicBezTo>
                    <a:pt x="450" y="349"/>
                    <a:pt x="450" y="349"/>
                    <a:pt x="450" y="349"/>
                  </a:cubicBezTo>
                  <a:cubicBezTo>
                    <a:pt x="450" y="338"/>
                    <a:pt x="450" y="338"/>
                    <a:pt x="450" y="338"/>
                  </a:cubicBezTo>
                  <a:lnTo>
                    <a:pt x="435" y="344"/>
                  </a:lnTo>
                  <a:close/>
                  <a:moveTo>
                    <a:pt x="464" y="335"/>
                  </a:moveTo>
                  <a:cubicBezTo>
                    <a:pt x="464" y="345"/>
                    <a:pt x="464" y="345"/>
                    <a:pt x="464" y="345"/>
                  </a:cubicBezTo>
                  <a:cubicBezTo>
                    <a:pt x="479" y="340"/>
                    <a:pt x="479" y="340"/>
                    <a:pt x="479" y="340"/>
                  </a:cubicBezTo>
                  <a:cubicBezTo>
                    <a:pt x="479" y="330"/>
                    <a:pt x="479" y="330"/>
                    <a:pt x="479" y="330"/>
                  </a:cubicBezTo>
                  <a:lnTo>
                    <a:pt x="464" y="335"/>
                  </a:lnTo>
                  <a:close/>
                  <a:moveTo>
                    <a:pt x="494" y="327"/>
                  </a:moveTo>
                  <a:cubicBezTo>
                    <a:pt x="493" y="336"/>
                    <a:pt x="493" y="336"/>
                    <a:pt x="493" y="336"/>
                  </a:cubicBezTo>
                  <a:cubicBezTo>
                    <a:pt x="509" y="332"/>
                    <a:pt x="509" y="332"/>
                    <a:pt x="509" y="332"/>
                  </a:cubicBezTo>
                  <a:cubicBezTo>
                    <a:pt x="508" y="321"/>
                    <a:pt x="508" y="321"/>
                    <a:pt x="508" y="321"/>
                  </a:cubicBezTo>
                  <a:lnTo>
                    <a:pt x="494" y="327"/>
                  </a:lnTo>
                  <a:close/>
                  <a:moveTo>
                    <a:pt x="523" y="318"/>
                  </a:moveTo>
                  <a:cubicBezTo>
                    <a:pt x="522" y="328"/>
                    <a:pt x="522" y="328"/>
                    <a:pt x="522" y="328"/>
                  </a:cubicBezTo>
                  <a:cubicBezTo>
                    <a:pt x="538" y="323"/>
                    <a:pt x="538" y="323"/>
                    <a:pt x="538" y="323"/>
                  </a:cubicBezTo>
                  <a:cubicBezTo>
                    <a:pt x="537" y="313"/>
                    <a:pt x="537" y="313"/>
                    <a:pt x="537" y="313"/>
                  </a:cubicBezTo>
                  <a:lnTo>
                    <a:pt x="523" y="318"/>
                  </a:lnTo>
                  <a:close/>
                  <a:moveTo>
                    <a:pt x="552" y="310"/>
                  </a:moveTo>
                  <a:cubicBezTo>
                    <a:pt x="551" y="319"/>
                    <a:pt x="551" y="319"/>
                    <a:pt x="551" y="319"/>
                  </a:cubicBezTo>
                  <a:cubicBezTo>
                    <a:pt x="567" y="315"/>
                    <a:pt x="567" y="315"/>
                    <a:pt x="567" y="315"/>
                  </a:cubicBezTo>
                  <a:cubicBezTo>
                    <a:pt x="566" y="304"/>
                    <a:pt x="566" y="304"/>
                    <a:pt x="566" y="304"/>
                  </a:cubicBezTo>
                  <a:lnTo>
                    <a:pt x="552" y="310"/>
                  </a:lnTo>
                  <a:close/>
                  <a:moveTo>
                    <a:pt x="581" y="301"/>
                  </a:moveTo>
                  <a:cubicBezTo>
                    <a:pt x="580" y="311"/>
                    <a:pt x="580" y="311"/>
                    <a:pt x="580" y="311"/>
                  </a:cubicBezTo>
                  <a:cubicBezTo>
                    <a:pt x="596" y="306"/>
                    <a:pt x="596" y="306"/>
                    <a:pt x="596" y="306"/>
                  </a:cubicBezTo>
                  <a:cubicBezTo>
                    <a:pt x="596" y="296"/>
                    <a:pt x="596" y="296"/>
                    <a:pt x="596" y="296"/>
                  </a:cubicBezTo>
                  <a:lnTo>
                    <a:pt x="581" y="301"/>
                  </a:lnTo>
                  <a:close/>
                  <a:moveTo>
                    <a:pt x="610" y="292"/>
                  </a:moveTo>
                  <a:cubicBezTo>
                    <a:pt x="610" y="302"/>
                    <a:pt x="610" y="302"/>
                    <a:pt x="610" y="302"/>
                  </a:cubicBezTo>
                  <a:cubicBezTo>
                    <a:pt x="625" y="298"/>
                    <a:pt x="625" y="298"/>
                    <a:pt x="625" y="298"/>
                  </a:cubicBezTo>
                  <a:cubicBezTo>
                    <a:pt x="625" y="287"/>
                    <a:pt x="625" y="287"/>
                    <a:pt x="625" y="287"/>
                  </a:cubicBezTo>
                  <a:lnTo>
                    <a:pt x="610" y="292"/>
                  </a:lnTo>
                  <a:close/>
                  <a:moveTo>
                    <a:pt x="639" y="284"/>
                  </a:moveTo>
                  <a:cubicBezTo>
                    <a:pt x="639" y="294"/>
                    <a:pt x="639" y="294"/>
                    <a:pt x="639" y="294"/>
                  </a:cubicBezTo>
                  <a:cubicBezTo>
                    <a:pt x="654" y="289"/>
                    <a:pt x="654" y="289"/>
                    <a:pt x="654" y="289"/>
                  </a:cubicBezTo>
                  <a:cubicBezTo>
                    <a:pt x="654" y="279"/>
                    <a:pt x="654" y="279"/>
                    <a:pt x="654" y="279"/>
                  </a:cubicBezTo>
                  <a:lnTo>
                    <a:pt x="639" y="284"/>
                  </a:lnTo>
                  <a:close/>
                  <a:moveTo>
                    <a:pt x="668" y="275"/>
                  </a:moveTo>
                  <a:cubicBezTo>
                    <a:pt x="668" y="285"/>
                    <a:pt x="668" y="285"/>
                    <a:pt x="668" y="285"/>
                  </a:cubicBezTo>
                  <a:cubicBezTo>
                    <a:pt x="683" y="281"/>
                    <a:pt x="683" y="281"/>
                    <a:pt x="683" y="281"/>
                  </a:cubicBezTo>
                  <a:cubicBezTo>
                    <a:pt x="683" y="270"/>
                    <a:pt x="683" y="270"/>
                    <a:pt x="683" y="270"/>
                  </a:cubicBezTo>
                  <a:lnTo>
                    <a:pt x="668" y="275"/>
                  </a:lnTo>
                  <a:close/>
                  <a:moveTo>
                    <a:pt x="697" y="267"/>
                  </a:moveTo>
                  <a:cubicBezTo>
                    <a:pt x="697" y="277"/>
                    <a:pt x="697" y="277"/>
                    <a:pt x="697" y="277"/>
                  </a:cubicBezTo>
                  <a:cubicBezTo>
                    <a:pt x="712" y="272"/>
                    <a:pt x="712" y="272"/>
                    <a:pt x="712" y="272"/>
                  </a:cubicBezTo>
                  <a:cubicBezTo>
                    <a:pt x="712" y="262"/>
                    <a:pt x="712" y="262"/>
                    <a:pt x="712" y="262"/>
                  </a:cubicBezTo>
                  <a:lnTo>
                    <a:pt x="697" y="267"/>
                  </a:lnTo>
                  <a:close/>
                  <a:moveTo>
                    <a:pt x="726" y="258"/>
                  </a:moveTo>
                  <a:cubicBezTo>
                    <a:pt x="726" y="268"/>
                    <a:pt x="726" y="268"/>
                    <a:pt x="726" y="268"/>
                  </a:cubicBezTo>
                  <a:cubicBezTo>
                    <a:pt x="741" y="264"/>
                    <a:pt x="741" y="264"/>
                    <a:pt x="741" y="264"/>
                  </a:cubicBezTo>
                  <a:cubicBezTo>
                    <a:pt x="741" y="253"/>
                    <a:pt x="741" y="253"/>
                    <a:pt x="741" y="253"/>
                  </a:cubicBezTo>
                  <a:lnTo>
                    <a:pt x="726" y="258"/>
                  </a:lnTo>
                  <a:close/>
                  <a:moveTo>
                    <a:pt x="755" y="250"/>
                  </a:moveTo>
                  <a:cubicBezTo>
                    <a:pt x="755" y="260"/>
                    <a:pt x="755" y="260"/>
                    <a:pt x="755" y="260"/>
                  </a:cubicBezTo>
                  <a:cubicBezTo>
                    <a:pt x="770" y="255"/>
                    <a:pt x="770" y="255"/>
                    <a:pt x="770" y="255"/>
                  </a:cubicBezTo>
                  <a:cubicBezTo>
                    <a:pt x="770" y="245"/>
                    <a:pt x="770" y="245"/>
                    <a:pt x="770" y="245"/>
                  </a:cubicBezTo>
                  <a:lnTo>
                    <a:pt x="755" y="250"/>
                  </a:lnTo>
                  <a:close/>
                  <a:moveTo>
                    <a:pt x="1124" y="288"/>
                  </a:moveTo>
                  <a:cubicBezTo>
                    <a:pt x="1123" y="279"/>
                    <a:pt x="1123" y="279"/>
                    <a:pt x="1123" y="279"/>
                  </a:cubicBezTo>
                  <a:cubicBezTo>
                    <a:pt x="1139" y="281"/>
                    <a:pt x="1139" y="281"/>
                    <a:pt x="1139" y="281"/>
                  </a:cubicBezTo>
                  <a:cubicBezTo>
                    <a:pt x="1138" y="291"/>
                    <a:pt x="1138" y="291"/>
                    <a:pt x="1138" y="291"/>
                  </a:cubicBezTo>
                  <a:lnTo>
                    <a:pt x="1124" y="288"/>
                  </a:lnTo>
                  <a:close/>
                  <a:moveTo>
                    <a:pt x="779" y="255"/>
                  </a:moveTo>
                  <a:cubicBezTo>
                    <a:pt x="779" y="245"/>
                    <a:pt x="779" y="245"/>
                    <a:pt x="779" y="245"/>
                  </a:cubicBezTo>
                  <a:cubicBezTo>
                    <a:pt x="794" y="248"/>
                    <a:pt x="794" y="248"/>
                    <a:pt x="794" y="248"/>
                  </a:cubicBezTo>
                  <a:cubicBezTo>
                    <a:pt x="794" y="258"/>
                    <a:pt x="794" y="258"/>
                    <a:pt x="794" y="258"/>
                  </a:cubicBezTo>
                  <a:lnTo>
                    <a:pt x="779" y="255"/>
                  </a:lnTo>
                  <a:close/>
                  <a:moveTo>
                    <a:pt x="810" y="258"/>
                  </a:moveTo>
                  <a:cubicBezTo>
                    <a:pt x="810" y="255"/>
                    <a:pt x="810" y="252"/>
                    <a:pt x="810" y="248"/>
                  </a:cubicBezTo>
                  <a:cubicBezTo>
                    <a:pt x="815" y="249"/>
                    <a:pt x="820" y="250"/>
                    <a:pt x="825" y="251"/>
                  </a:cubicBezTo>
                  <a:cubicBezTo>
                    <a:pt x="825" y="254"/>
                    <a:pt x="825" y="258"/>
                    <a:pt x="825" y="261"/>
                  </a:cubicBezTo>
                  <a:cubicBezTo>
                    <a:pt x="820" y="260"/>
                    <a:pt x="815" y="259"/>
                    <a:pt x="810" y="258"/>
                  </a:cubicBezTo>
                  <a:close/>
                  <a:moveTo>
                    <a:pt x="841" y="261"/>
                  </a:moveTo>
                  <a:cubicBezTo>
                    <a:pt x="841" y="258"/>
                    <a:pt x="841" y="255"/>
                    <a:pt x="841" y="251"/>
                  </a:cubicBezTo>
                  <a:cubicBezTo>
                    <a:pt x="846" y="252"/>
                    <a:pt x="851" y="253"/>
                    <a:pt x="857" y="254"/>
                  </a:cubicBezTo>
                  <a:cubicBezTo>
                    <a:pt x="856" y="257"/>
                    <a:pt x="856" y="260"/>
                    <a:pt x="856" y="264"/>
                  </a:cubicBezTo>
                  <a:cubicBezTo>
                    <a:pt x="851" y="263"/>
                    <a:pt x="846" y="262"/>
                    <a:pt x="841" y="261"/>
                  </a:cubicBezTo>
                  <a:close/>
                  <a:moveTo>
                    <a:pt x="873" y="264"/>
                  </a:moveTo>
                  <a:cubicBezTo>
                    <a:pt x="873" y="261"/>
                    <a:pt x="873" y="258"/>
                    <a:pt x="873" y="254"/>
                  </a:cubicBezTo>
                  <a:cubicBezTo>
                    <a:pt x="878" y="255"/>
                    <a:pt x="883" y="256"/>
                    <a:pt x="888" y="257"/>
                  </a:cubicBezTo>
                  <a:cubicBezTo>
                    <a:pt x="888" y="260"/>
                    <a:pt x="888" y="264"/>
                    <a:pt x="888" y="267"/>
                  </a:cubicBezTo>
                  <a:cubicBezTo>
                    <a:pt x="883" y="266"/>
                    <a:pt x="878" y="265"/>
                    <a:pt x="873" y="264"/>
                  </a:cubicBezTo>
                  <a:close/>
                  <a:moveTo>
                    <a:pt x="904" y="267"/>
                  </a:moveTo>
                  <a:cubicBezTo>
                    <a:pt x="904" y="264"/>
                    <a:pt x="904" y="261"/>
                    <a:pt x="904" y="257"/>
                  </a:cubicBezTo>
                  <a:cubicBezTo>
                    <a:pt x="909" y="258"/>
                    <a:pt x="914" y="259"/>
                    <a:pt x="919" y="260"/>
                  </a:cubicBezTo>
                  <a:cubicBezTo>
                    <a:pt x="919" y="263"/>
                    <a:pt x="919" y="267"/>
                    <a:pt x="919" y="270"/>
                  </a:cubicBezTo>
                  <a:cubicBezTo>
                    <a:pt x="914" y="269"/>
                    <a:pt x="909" y="268"/>
                    <a:pt x="904" y="267"/>
                  </a:cubicBezTo>
                  <a:close/>
                  <a:moveTo>
                    <a:pt x="936" y="270"/>
                  </a:moveTo>
                  <a:cubicBezTo>
                    <a:pt x="935" y="267"/>
                    <a:pt x="935" y="264"/>
                    <a:pt x="935" y="260"/>
                  </a:cubicBezTo>
                  <a:cubicBezTo>
                    <a:pt x="940" y="261"/>
                    <a:pt x="945" y="262"/>
                    <a:pt x="951" y="263"/>
                  </a:cubicBezTo>
                  <a:cubicBezTo>
                    <a:pt x="951" y="266"/>
                    <a:pt x="950" y="270"/>
                    <a:pt x="950" y="273"/>
                  </a:cubicBezTo>
                  <a:cubicBezTo>
                    <a:pt x="945" y="272"/>
                    <a:pt x="941" y="271"/>
                    <a:pt x="936" y="270"/>
                  </a:cubicBezTo>
                  <a:close/>
                  <a:moveTo>
                    <a:pt x="967" y="273"/>
                  </a:moveTo>
                  <a:cubicBezTo>
                    <a:pt x="967" y="270"/>
                    <a:pt x="967" y="267"/>
                    <a:pt x="967" y="263"/>
                  </a:cubicBezTo>
                  <a:cubicBezTo>
                    <a:pt x="972" y="264"/>
                    <a:pt x="977" y="265"/>
                    <a:pt x="982" y="266"/>
                  </a:cubicBezTo>
                  <a:cubicBezTo>
                    <a:pt x="982" y="269"/>
                    <a:pt x="982" y="273"/>
                    <a:pt x="982" y="276"/>
                  </a:cubicBezTo>
                  <a:cubicBezTo>
                    <a:pt x="977" y="275"/>
                    <a:pt x="972" y="274"/>
                    <a:pt x="967" y="273"/>
                  </a:cubicBezTo>
                  <a:close/>
                  <a:moveTo>
                    <a:pt x="998" y="276"/>
                  </a:moveTo>
                  <a:cubicBezTo>
                    <a:pt x="998" y="273"/>
                    <a:pt x="998" y="270"/>
                    <a:pt x="998" y="266"/>
                  </a:cubicBezTo>
                  <a:cubicBezTo>
                    <a:pt x="1003" y="267"/>
                    <a:pt x="1008" y="268"/>
                    <a:pt x="1013" y="269"/>
                  </a:cubicBezTo>
                  <a:cubicBezTo>
                    <a:pt x="1013" y="272"/>
                    <a:pt x="1013" y="276"/>
                    <a:pt x="1013" y="279"/>
                  </a:cubicBezTo>
                  <a:cubicBezTo>
                    <a:pt x="1008" y="278"/>
                    <a:pt x="1003" y="277"/>
                    <a:pt x="998" y="276"/>
                  </a:cubicBezTo>
                  <a:close/>
                  <a:moveTo>
                    <a:pt x="1030" y="279"/>
                  </a:moveTo>
                  <a:cubicBezTo>
                    <a:pt x="1029" y="276"/>
                    <a:pt x="1029" y="273"/>
                    <a:pt x="1029" y="270"/>
                  </a:cubicBezTo>
                  <a:cubicBezTo>
                    <a:pt x="1034" y="270"/>
                    <a:pt x="1039" y="271"/>
                    <a:pt x="1045" y="272"/>
                  </a:cubicBezTo>
                  <a:cubicBezTo>
                    <a:pt x="1045" y="275"/>
                    <a:pt x="1044" y="279"/>
                    <a:pt x="1044" y="282"/>
                  </a:cubicBezTo>
                  <a:cubicBezTo>
                    <a:pt x="1039" y="281"/>
                    <a:pt x="1034" y="280"/>
                    <a:pt x="1030" y="279"/>
                  </a:cubicBezTo>
                  <a:close/>
                  <a:moveTo>
                    <a:pt x="1061" y="282"/>
                  </a:moveTo>
                  <a:cubicBezTo>
                    <a:pt x="1061" y="279"/>
                    <a:pt x="1061" y="276"/>
                    <a:pt x="1061" y="272"/>
                  </a:cubicBezTo>
                  <a:cubicBezTo>
                    <a:pt x="1066" y="273"/>
                    <a:pt x="1071" y="274"/>
                    <a:pt x="1076" y="275"/>
                  </a:cubicBezTo>
                  <a:cubicBezTo>
                    <a:pt x="1076" y="278"/>
                    <a:pt x="1076" y="282"/>
                    <a:pt x="1076" y="285"/>
                  </a:cubicBezTo>
                  <a:cubicBezTo>
                    <a:pt x="1071" y="284"/>
                    <a:pt x="1066" y="283"/>
                    <a:pt x="1061" y="282"/>
                  </a:cubicBezTo>
                  <a:close/>
                  <a:moveTo>
                    <a:pt x="1092" y="285"/>
                  </a:moveTo>
                  <a:cubicBezTo>
                    <a:pt x="1092" y="282"/>
                    <a:pt x="1092" y="279"/>
                    <a:pt x="1092" y="276"/>
                  </a:cubicBezTo>
                  <a:cubicBezTo>
                    <a:pt x="1097" y="276"/>
                    <a:pt x="1102" y="277"/>
                    <a:pt x="1107" y="278"/>
                  </a:cubicBezTo>
                  <a:cubicBezTo>
                    <a:pt x="1107" y="281"/>
                    <a:pt x="1107" y="285"/>
                    <a:pt x="1107" y="288"/>
                  </a:cubicBezTo>
                  <a:cubicBezTo>
                    <a:pt x="1102" y="287"/>
                    <a:pt x="1097" y="286"/>
                    <a:pt x="1092" y="285"/>
                  </a:cubicBezTo>
                  <a:close/>
                  <a:moveTo>
                    <a:pt x="951" y="46"/>
                  </a:moveTo>
                  <a:cubicBezTo>
                    <a:pt x="887" y="120"/>
                    <a:pt x="803" y="166"/>
                    <a:pt x="763" y="166"/>
                  </a:cubicBezTo>
                  <a:cubicBezTo>
                    <a:pt x="790" y="185"/>
                    <a:pt x="892" y="124"/>
                    <a:pt x="952" y="60"/>
                  </a:cubicBezTo>
                  <a:cubicBezTo>
                    <a:pt x="952" y="56"/>
                    <a:pt x="951" y="51"/>
                    <a:pt x="951" y="46"/>
                  </a:cubicBezTo>
                  <a:close/>
                  <a:moveTo>
                    <a:pt x="548" y="201"/>
                  </a:moveTo>
                  <a:cubicBezTo>
                    <a:pt x="548" y="208"/>
                    <a:pt x="548" y="208"/>
                    <a:pt x="548" y="208"/>
                  </a:cubicBezTo>
                  <a:cubicBezTo>
                    <a:pt x="926" y="70"/>
                    <a:pt x="926" y="70"/>
                    <a:pt x="926" y="70"/>
                  </a:cubicBezTo>
                  <a:cubicBezTo>
                    <a:pt x="933" y="63"/>
                    <a:pt x="933" y="63"/>
                    <a:pt x="933" y="63"/>
                  </a:cubicBezTo>
                  <a:cubicBezTo>
                    <a:pt x="932" y="57"/>
                    <a:pt x="932" y="57"/>
                    <a:pt x="932" y="57"/>
                  </a:cubicBezTo>
                  <a:lnTo>
                    <a:pt x="548" y="201"/>
                  </a:lnTo>
                  <a:close/>
                  <a:moveTo>
                    <a:pt x="957" y="68"/>
                  </a:moveTo>
                  <a:cubicBezTo>
                    <a:pt x="921" y="107"/>
                    <a:pt x="876" y="145"/>
                    <a:pt x="800" y="176"/>
                  </a:cubicBezTo>
                  <a:cubicBezTo>
                    <a:pt x="904" y="188"/>
                    <a:pt x="1007" y="199"/>
                    <a:pt x="1107" y="208"/>
                  </a:cubicBezTo>
                  <a:cubicBezTo>
                    <a:pt x="1053" y="169"/>
                    <a:pt x="1003" y="122"/>
                    <a:pt x="957" y="68"/>
                  </a:cubicBezTo>
                  <a:close/>
                  <a:moveTo>
                    <a:pt x="957" y="96"/>
                  </a:moveTo>
                  <a:cubicBezTo>
                    <a:pt x="926" y="128"/>
                    <a:pt x="887" y="156"/>
                    <a:pt x="838" y="180"/>
                  </a:cubicBezTo>
                  <a:cubicBezTo>
                    <a:pt x="915" y="189"/>
                    <a:pt x="993" y="197"/>
                    <a:pt x="1072" y="205"/>
                  </a:cubicBezTo>
                  <a:cubicBezTo>
                    <a:pt x="1031" y="172"/>
                    <a:pt x="991" y="137"/>
                    <a:pt x="957" y="96"/>
                  </a:cubicBezTo>
                  <a:close/>
                  <a:moveTo>
                    <a:pt x="788" y="177"/>
                  </a:moveTo>
                  <a:cubicBezTo>
                    <a:pt x="778" y="181"/>
                    <a:pt x="778" y="181"/>
                    <a:pt x="778" y="181"/>
                  </a:cubicBezTo>
                  <a:cubicBezTo>
                    <a:pt x="783" y="183"/>
                    <a:pt x="783" y="183"/>
                    <a:pt x="783" y="183"/>
                  </a:cubicBezTo>
                  <a:cubicBezTo>
                    <a:pt x="792" y="180"/>
                    <a:pt x="792" y="180"/>
                    <a:pt x="792" y="180"/>
                  </a:cubicBezTo>
                  <a:lnTo>
                    <a:pt x="788" y="177"/>
                  </a:lnTo>
                  <a:close/>
                  <a:moveTo>
                    <a:pt x="797" y="181"/>
                  </a:moveTo>
                  <a:cubicBezTo>
                    <a:pt x="789" y="185"/>
                    <a:pt x="789" y="185"/>
                    <a:pt x="789" y="185"/>
                  </a:cubicBezTo>
                  <a:cubicBezTo>
                    <a:pt x="795" y="188"/>
                    <a:pt x="795" y="188"/>
                    <a:pt x="795" y="188"/>
                  </a:cubicBezTo>
                  <a:cubicBezTo>
                    <a:pt x="803" y="184"/>
                    <a:pt x="803" y="184"/>
                    <a:pt x="803" y="184"/>
                  </a:cubicBezTo>
                  <a:lnTo>
                    <a:pt x="797" y="181"/>
                  </a:lnTo>
                  <a:close/>
                  <a:moveTo>
                    <a:pt x="808" y="184"/>
                  </a:moveTo>
                  <a:cubicBezTo>
                    <a:pt x="798" y="188"/>
                    <a:pt x="798" y="188"/>
                    <a:pt x="798" y="188"/>
                  </a:cubicBezTo>
                  <a:cubicBezTo>
                    <a:pt x="803" y="190"/>
                    <a:pt x="803" y="190"/>
                    <a:pt x="803" y="190"/>
                  </a:cubicBezTo>
                  <a:cubicBezTo>
                    <a:pt x="813" y="185"/>
                    <a:pt x="813" y="185"/>
                    <a:pt x="813" y="185"/>
                  </a:cubicBezTo>
                  <a:lnTo>
                    <a:pt x="808" y="184"/>
                  </a:lnTo>
                  <a:close/>
                  <a:moveTo>
                    <a:pt x="808" y="192"/>
                  </a:moveTo>
                  <a:cubicBezTo>
                    <a:pt x="819" y="186"/>
                    <a:pt x="819" y="186"/>
                    <a:pt x="819" y="186"/>
                  </a:cubicBezTo>
                  <a:cubicBezTo>
                    <a:pt x="824" y="187"/>
                    <a:pt x="824" y="187"/>
                    <a:pt x="824" y="187"/>
                  </a:cubicBezTo>
                  <a:cubicBezTo>
                    <a:pt x="814" y="193"/>
                    <a:pt x="814" y="193"/>
                    <a:pt x="814" y="193"/>
                  </a:cubicBezTo>
                  <a:lnTo>
                    <a:pt x="808" y="192"/>
                  </a:lnTo>
                  <a:close/>
                  <a:moveTo>
                    <a:pt x="831" y="188"/>
                  </a:moveTo>
                  <a:cubicBezTo>
                    <a:pt x="819" y="194"/>
                    <a:pt x="819" y="194"/>
                    <a:pt x="819" y="194"/>
                  </a:cubicBezTo>
                  <a:cubicBezTo>
                    <a:pt x="824" y="195"/>
                    <a:pt x="824" y="195"/>
                    <a:pt x="824" y="195"/>
                  </a:cubicBezTo>
                  <a:cubicBezTo>
                    <a:pt x="836" y="189"/>
                    <a:pt x="836" y="189"/>
                    <a:pt x="836" y="189"/>
                  </a:cubicBezTo>
                  <a:lnTo>
                    <a:pt x="831" y="188"/>
                  </a:lnTo>
                  <a:close/>
                  <a:moveTo>
                    <a:pt x="842" y="189"/>
                  </a:moveTo>
                  <a:cubicBezTo>
                    <a:pt x="828" y="196"/>
                    <a:pt x="828" y="196"/>
                    <a:pt x="828" y="196"/>
                  </a:cubicBezTo>
                  <a:cubicBezTo>
                    <a:pt x="834" y="198"/>
                    <a:pt x="834" y="198"/>
                    <a:pt x="834" y="198"/>
                  </a:cubicBezTo>
                  <a:cubicBezTo>
                    <a:pt x="848" y="190"/>
                    <a:pt x="848" y="190"/>
                    <a:pt x="848" y="190"/>
                  </a:cubicBezTo>
                  <a:lnTo>
                    <a:pt x="842" y="189"/>
                  </a:lnTo>
                  <a:close/>
                  <a:moveTo>
                    <a:pt x="852" y="191"/>
                  </a:moveTo>
                  <a:cubicBezTo>
                    <a:pt x="838" y="198"/>
                    <a:pt x="838" y="198"/>
                    <a:pt x="838" y="198"/>
                  </a:cubicBezTo>
                  <a:cubicBezTo>
                    <a:pt x="844" y="199"/>
                    <a:pt x="844" y="199"/>
                    <a:pt x="844" y="199"/>
                  </a:cubicBezTo>
                  <a:cubicBezTo>
                    <a:pt x="857" y="191"/>
                    <a:pt x="857" y="191"/>
                    <a:pt x="857" y="191"/>
                  </a:cubicBezTo>
                  <a:lnTo>
                    <a:pt x="852" y="191"/>
                  </a:lnTo>
                  <a:close/>
                  <a:moveTo>
                    <a:pt x="862" y="192"/>
                  </a:moveTo>
                  <a:cubicBezTo>
                    <a:pt x="849" y="200"/>
                    <a:pt x="849" y="200"/>
                    <a:pt x="849" y="200"/>
                  </a:cubicBezTo>
                  <a:cubicBezTo>
                    <a:pt x="855" y="201"/>
                    <a:pt x="855" y="201"/>
                    <a:pt x="855" y="201"/>
                  </a:cubicBezTo>
                  <a:cubicBezTo>
                    <a:pt x="868" y="193"/>
                    <a:pt x="868" y="193"/>
                    <a:pt x="868" y="193"/>
                  </a:cubicBezTo>
                  <a:lnTo>
                    <a:pt x="862" y="192"/>
                  </a:lnTo>
                  <a:close/>
                  <a:moveTo>
                    <a:pt x="873" y="193"/>
                  </a:moveTo>
                  <a:cubicBezTo>
                    <a:pt x="860" y="201"/>
                    <a:pt x="860" y="201"/>
                    <a:pt x="860" y="201"/>
                  </a:cubicBezTo>
                  <a:cubicBezTo>
                    <a:pt x="866" y="202"/>
                    <a:pt x="866" y="202"/>
                    <a:pt x="866" y="202"/>
                  </a:cubicBezTo>
                  <a:cubicBezTo>
                    <a:pt x="879" y="193"/>
                    <a:pt x="879" y="193"/>
                    <a:pt x="879" y="193"/>
                  </a:cubicBezTo>
                  <a:lnTo>
                    <a:pt x="873" y="193"/>
                  </a:lnTo>
                  <a:close/>
                  <a:moveTo>
                    <a:pt x="884" y="194"/>
                  </a:moveTo>
                  <a:cubicBezTo>
                    <a:pt x="872" y="202"/>
                    <a:pt x="872" y="202"/>
                    <a:pt x="872" y="202"/>
                  </a:cubicBezTo>
                  <a:cubicBezTo>
                    <a:pt x="879" y="203"/>
                    <a:pt x="879" y="203"/>
                    <a:pt x="879" y="203"/>
                  </a:cubicBezTo>
                  <a:cubicBezTo>
                    <a:pt x="890" y="195"/>
                    <a:pt x="890" y="195"/>
                    <a:pt x="890" y="195"/>
                  </a:cubicBezTo>
                  <a:lnTo>
                    <a:pt x="884" y="194"/>
                  </a:lnTo>
                  <a:close/>
                  <a:moveTo>
                    <a:pt x="895" y="196"/>
                  </a:moveTo>
                  <a:cubicBezTo>
                    <a:pt x="885" y="203"/>
                    <a:pt x="885" y="203"/>
                    <a:pt x="885" y="203"/>
                  </a:cubicBezTo>
                  <a:cubicBezTo>
                    <a:pt x="892" y="204"/>
                    <a:pt x="892" y="204"/>
                    <a:pt x="892" y="204"/>
                  </a:cubicBezTo>
                  <a:cubicBezTo>
                    <a:pt x="901" y="196"/>
                    <a:pt x="901" y="196"/>
                    <a:pt x="901" y="196"/>
                  </a:cubicBezTo>
                  <a:lnTo>
                    <a:pt x="895" y="196"/>
                  </a:lnTo>
                  <a:close/>
                  <a:moveTo>
                    <a:pt x="906" y="196"/>
                  </a:moveTo>
                  <a:cubicBezTo>
                    <a:pt x="898" y="205"/>
                    <a:pt x="898" y="205"/>
                    <a:pt x="898" y="205"/>
                  </a:cubicBezTo>
                  <a:cubicBezTo>
                    <a:pt x="905" y="206"/>
                    <a:pt x="905" y="206"/>
                    <a:pt x="905" y="206"/>
                  </a:cubicBezTo>
                  <a:cubicBezTo>
                    <a:pt x="912" y="197"/>
                    <a:pt x="912" y="197"/>
                    <a:pt x="912" y="197"/>
                  </a:cubicBezTo>
                  <a:lnTo>
                    <a:pt x="906" y="196"/>
                  </a:lnTo>
                  <a:close/>
                  <a:moveTo>
                    <a:pt x="916" y="198"/>
                  </a:moveTo>
                  <a:cubicBezTo>
                    <a:pt x="910" y="206"/>
                    <a:pt x="910" y="206"/>
                    <a:pt x="910" y="206"/>
                  </a:cubicBezTo>
                  <a:cubicBezTo>
                    <a:pt x="917" y="207"/>
                    <a:pt x="917" y="207"/>
                    <a:pt x="917" y="207"/>
                  </a:cubicBezTo>
                  <a:cubicBezTo>
                    <a:pt x="922" y="198"/>
                    <a:pt x="922" y="198"/>
                    <a:pt x="922" y="198"/>
                  </a:cubicBezTo>
                  <a:lnTo>
                    <a:pt x="916" y="198"/>
                  </a:lnTo>
                  <a:close/>
                  <a:moveTo>
                    <a:pt x="927" y="199"/>
                  </a:moveTo>
                  <a:cubicBezTo>
                    <a:pt x="923" y="207"/>
                    <a:pt x="923" y="207"/>
                    <a:pt x="923" y="207"/>
                  </a:cubicBezTo>
                  <a:cubicBezTo>
                    <a:pt x="930" y="208"/>
                    <a:pt x="930" y="208"/>
                    <a:pt x="930" y="208"/>
                  </a:cubicBezTo>
                  <a:cubicBezTo>
                    <a:pt x="933" y="199"/>
                    <a:pt x="933" y="199"/>
                    <a:pt x="933" y="199"/>
                  </a:cubicBezTo>
                  <a:lnTo>
                    <a:pt x="927" y="199"/>
                  </a:lnTo>
                  <a:close/>
                  <a:moveTo>
                    <a:pt x="937" y="200"/>
                  </a:moveTo>
                  <a:cubicBezTo>
                    <a:pt x="936" y="209"/>
                    <a:pt x="936" y="209"/>
                    <a:pt x="936" y="209"/>
                  </a:cubicBezTo>
                  <a:cubicBezTo>
                    <a:pt x="943" y="209"/>
                    <a:pt x="943" y="209"/>
                    <a:pt x="943" y="209"/>
                  </a:cubicBezTo>
                  <a:cubicBezTo>
                    <a:pt x="943" y="201"/>
                    <a:pt x="943" y="201"/>
                    <a:pt x="943" y="201"/>
                  </a:cubicBezTo>
                  <a:lnTo>
                    <a:pt x="937" y="200"/>
                  </a:lnTo>
                  <a:close/>
                  <a:moveTo>
                    <a:pt x="947" y="201"/>
                  </a:moveTo>
                  <a:cubicBezTo>
                    <a:pt x="949" y="210"/>
                    <a:pt x="949" y="210"/>
                    <a:pt x="949" y="210"/>
                  </a:cubicBezTo>
                  <a:cubicBezTo>
                    <a:pt x="956" y="210"/>
                    <a:pt x="956" y="210"/>
                    <a:pt x="956" y="210"/>
                  </a:cubicBezTo>
                  <a:cubicBezTo>
                    <a:pt x="953" y="202"/>
                    <a:pt x="953" y="202"/>
                    <a:pt x="953" y="202"/>
                  </a:cubicBezTo>
                  <a:lnTo>
                    <a:pt x="947" y="201"/>
                  </a:lnTo>
                  <a:close/>
                  <a:moveTo>
                    <a:pt x="957" y="202"/>
                  </a:moveTo>
                  <a:cubicBezTo>
                    <a:pt x="961" y="211"/>
                    <a:pt x="961" y="211"/>
                    <a:pt x="961" y="211"/>
                  </a:cubicBezTo>
                  <a:cubicBezTo>
                    <a:pt x="968" y="212"/>
                    <a:pt x="968" y="212"/>
                    <a:pt x="968" y="212"/>
                  </a:cubicBezTo>
                  <a:cubicBezTo>
                    <a:pt x="964" y="203"/>
                    <a:pt x="964" y="203"/>
                    <a:pt x="964" y="203"/>
                  </a:cubicBezTo>
                  <a:lnTo>
                    <a:pt x="957" y="202"/>
                  </a:lnTo>
                  <a:close/>
                  <a:moveTo>
                    <a:pt x="969" y="203"/>
                  </a:moveTo>
                  <a:cubicBezTo>
                    <a:pt x="974" y="212"/>
                    <a:pt x="974" y="212"/>
                    <a:pt x="974" y="212"/>
                  </a:cubicBezTo>
                  <a:cubicBezTo>
                    <a:pt x="981" y="213"/>
                    <a:pt x="981" y="213"/>
                    <a:pt x="981" y="213"/>
                  </a:cubicBezTo>
                  <a:cubicBezTo>
                    <a:pt x="975" y="204"/>
                    <a:pt x="975" y="204"/>
                    <a:pt x="975" y="204"/>
                  </a:cubicBezTo>
                  <a:lnTo>
                    <a:pt x="969" y="203"/>
                  </a:lnTo>
                  <a:close/>
                  <a:moveTo>
                    <a:pt x="980" y="205"/>
                  </a:moveTo>
                  <a:cubicBezTo>
                    <a:pt x="988" y="214"/>
                    <a:pt x="988" y="214"/>
                    <a:pt x="988" y="214"/>
                  </a:cubicBezTo>
                  <a:cubicBezTo>
                    <a:pt x="995" y="214"/>
                    <a:pt x="995" y="214"/>
                    <a:pt x="995" y="214"/>
                  </a:cubicBezTo>
                  <a:cubicBezTo>
                    <a:pt x="987" y="206"/>
                    <a:pt x="987" y="206"/>
                    <a:pt x="987" y="206"/>
                  </a:cubicBezTo>
                  <a:lnTo>
                    <a:pt x="980" y="205"/>
                  </a:lnTo>
                  <a:close/>
                  <a:moveTo>
                    <a:pt x="994" y="207"/>
                  </a:moveTo>
                  <a:cubicBezTo>
                    <a:pt x="1003" y="215"/>
                    <a:pt x="1003" y="215"/>
                    <a:pt x="1003" y="215"/>
                  </a:cubicBezTo>
                  <a:cubicBezTo>
                    <a:pt x="1010" y="216"/>
                    <a:pt x="1010" y="216"/>
                    <a:pt x="1010" y="216"/>
                  </a:cubicBezTo>
                  <a:cubicBezTo>
                    <a:pt x="1001" y="207"/>
                    <a:pt x="1001" y="207"/>
                    <a:pt x="1001" y="207"/>
                  </a:cubicBezTo>
                  <a:lnTo>
                    <a:pt x="994" y="207"/>
                  </a:lnTo>
                  <a:close/>
                  <a:moveTo>
                    <a:pt x="1008" y="208"/>
                  </a:moveTo>
                  <a:cubicBezTo>
                    <a:pt x="1017" y="217"/>
                    <a:pt x="1017" y="217"/>
                    <a:pt x="1017" y="217"/>
                  </a:cubicBezTo>
                  <a:cubicBezTo>
                    <a:pt x="1024" y="217"/>
                    <a:pt x="1024" y="217"/>
                    <a:pt x="1024" y="217"/>
                  </a:cubicBezTo>
                  <a:cubicBezTo>
                    <a:pt x="1015" y="209"/>
                    <a:pt x="1015" y="209"/>
                    <a:pt x="1015" y="209"/>
                  </a:cubicBezTo>
                  <a:lnTo>
                    <a:pt x="1008" y="208"/>
                  </a:lnTo>
                  <a:close/>
                  <a:moveTo>
                    <a:pt x="1021" y="210"/>
                  </a:moveTo>
                  <a:cubicBezTo>
                    <a:pt x="1030" y="218"/>
                    <a:pt x="1030" y="218"/>
                    <a:pt x="1030" y="218"/>
                  </a:cubicBezTo>
                  <a:cubicBezTo>
                    <a:pt x="1038" y="219"/>
                    <a:pt x="1038" y="219"/>
                    <a:pt x="1038" y="219"/>
                  </a:cubicBezTo>
                  <a:cubicBezTo>
                    <a:pt x="1028" y="210"/>
                    <a:pt x="1028" y="210"/>
                    <a:pt x="1028" y="210"/>
                  </a:cubicBezTo>
                  <a:lnTo>
                    <a:pt x="1021" y="210"/>
                  </a:lnTo>
                  <a:close/>
                  <a:moveTo>
                    <a:pt x="1035" y="211"/>
                  </a:moveTo>
                  <a:cubicBezTo>
                    <a:pt x="1044" y="220"/>
                    <a:pt x="1044" y="220"/>
                    <a:pt x="1044" y="220"/>
                  </a:cubicBezTo>
                  <a:cubicBezTo>
                    <a:pt x="1051" y="220"/>
                    <a:pt x="1051" y="220"/>
                    <a:pt x="1051" y="220"/>
                  </a:cubicBezTo>
                  <a:cubicBezTo>
                    <a:pt x="1041" y="212"/>
                    <a:pt x="1041" y="212"/>
                    <a:pt x="1041" y="212"/>
                  </a:cubicBezTo>
                  <a:lnTo>
                    <a:pt x="1035" y="211"/>
                  </a:lnTo>
                  <a:close/>
                  <a:moveTo>
                    <a:pt x="1048" y="213"/>
                  </a:moveTo>
                  <a:cubicBezTo>
                    <a:pt x="1057" y="221"/>
                    <a:pt x="1057" y="221"/>
                    <a:pt x="1057" y="221"/>
                  </a:cubicBezTo>
                  <a:cubicBezTo>
                    <a:pt x="1065" y="222"/>
                    <a:pt x="1065" y="222"/>
                    <a:pt x="1065" y="222"/>
                  </a:cubicBezTo>
                  <a:cubicBezTo>
                    <a:pt x="1055" y="213"/>
                    <a:pt x="1055" y="213"/>
                    <a:pt x="1055" y="213"/>
                  </a:cubicBezTo>
                  <a:lnTo>
                    <a:pt x="1048" y="213"/>
                  </a:lnTo>
                  <a:close/>
                  <a:moveTo>
                    <a:pt x="1062" y="214"/>
                  </a:moveTo>
                  <a:cubicBezTo>
                    <a:pt x="1071" y="222"/>
                    <a:pt x="1071" y="222"/>
                    <a:pt x="1071" y="222"/>
                  </a:cubicBezTo>
                  <a:cubicBezTo>
                    <a:pt x="1078" y="223"/>
                    <a:pt x="1078" y="223"/>
                    <a:pt x="1078" y="223"/>
                  </a:cubicBezTo>
                  <a:cubicBezTo>
                    <a:pt x="1068" y="214"/>
                    <a:pt x="1068" y="214"/>
                    <a:pt x="1068" y="214"/>
                  </a:cubicBezTo>
                  <a:lnTo>
                    <a:pt x="1062" y="214"/>
                  </a:lnTo>
                  <a:close/>
                  <a:moveTo>
                    <a:pt x="1075" y="215"/>
                  </a:moveTo>
                  <a:cubicBezTo>
                    <a:pt x="1084" y="224"/>
                    <a:pt x="1084" y="224"/>
                    <a:pt x="1084" y="224"/>
                  </a:cubicBezTo>
                  <a:cubicBezTo>
                    <a:pt x="1092" y="224"/>
                    <a:pt x="1092" y="224"/>
                    <a:pt x="1092" y="224"/>
                  </a:cubicBezTo>
                  <a:cubicBezTo>
                    <a:pt x="1082" y="216"/>
                    <a:pt x="1082" y="216"/>
                    <a:pt x="1082" y="216"/>
                  </a:cubicBezTo>
                  <a:lnTo>
                    <a:pt x="1075" y="215"/>
                  </a:lnTo>
                  <a:close/>
                  <a:moveTo>
                    <a:pt x="1087" y="216"/>
                  </a:moveTo>
                  <a:cubicBezTo>
                    <a:pt x="1097" y="225"/>
                    <a:pt x="1097" y="225"/>
                    <a:pt x="1097" y="225"/>
                  </a:cubicBezTo>
                  <a:cubicBezTo>
                    <a:pt x="1104" y="226"/>
                    <a:pt x="1104" y="226"/>
                    <a:pt x="1104" y="226"/>
                  </a:cubicBezTo>
                  <a:cubicBezTo>
                    <a:pt x="1094" y="216"/>
                    <a:pt x="1094" y="216"/>
                    <a:pt x="1094" y="216"/>
                  </a:cubicBezTo>
                  <a:lnTo>
                    <a:pt x="1087" y="216"/>
                  </a:lnTo>
                  <a:close/>
                  <a:moveTo>
                    <a:pt x="1098" y="216"/>
                  </a:moveTo>
                  <a:cubicBezTo>
                    <a:pt x="1111" y="226"/>
                    <a:pt x="1111" y="226"/>
                    <a:pt x="1111" y="226"/>
                  </a:cubicBezTo>
                  <a:cubicBezTo>
                    <a:pt x="1119" y="227"/>
                    <a:pt x="1119" y="227"/>
                    <a:pt x="1119" y="227"/>
                  </a:cubicBezTo>
                  <a:cubicBezTo>
                    <a:pt x="1105" y="217"/>
                    <a:pt x="1105" y="217"/>
                    <a:pt x="1105" y="217"/>
                  </a:cubicBezTo>
                  <a:lnTo>
                    <a:pt x="1098" y="216"/>
                  </a:lnTo>
                  <a:close/>
                  <a:moveTo>
                    <a:pt x="1110" y="216"/>
                  </a:moveTo>
                  <a:cubicBezTo>
                    <a:pt x="1124" y="227"/>
                    <a:pt x="1124" y="227"/>
                    <a:pt x="1124" y="227"/>
                  </a:cubicBezTo>
                  <a:cubicBezTo>
                    <a:pt x="1132" y="228"/>
                    <a:pt x="1132" y="228"/>
                    <a:pt x="1132" y="228"/>
                  </a:cubicBezTo>
                  <a:cubicBezTo>
                    <a:pt x="1117" y="216"/>
                    <a:pt x="1117" y="216"/>
                    <a:pt x="1117" y="216"/>
                  </a:cubicBezTo>
                  <a:lnTo>
                    <a:pt x="1110" y="216"/>
                  </a:lnTo>
                  <a:close/>
                  <a:moveTo>
                    <a:pt x="1121" y="215"/>
                  </a:moveTo>
                  <a:cubicBezTo>
                    <a:pt x="1138" y="229"/>
                    <a:pt x="1138" y="229"/>
                    <a:pt x="1138" y="229"/>
                  </a:cubicBezTo>
                  <a:cubicBezTo>
                    <a:pt x="1146" y="229"/>
                    <a:pt x="1146" y="229"/>
                    <a:pt x="1146" y="229"/>
                  </a:cubicBezTo>
                  <a:cubicBezTo>
                    <a:pt x="1128" y="216"/>
                    <a:pt x="1128" y="216"/>
                    <a:pt x="1128" y="216"/>
                  </a:cubicBezTo>
                  <a:lnTo>
                    <a:pt x="1121" y="215"/>
                  </a:lnTo>
                  <a:close/>
                  <a:moveTo>
                    <a:pt x="1135" y="217"/>
                  </a:moveTo>
                  <a:cubicBezTo>
                    <a:pt x="1151" y="230"/>
                    <a:pt x="1151" y="230"/>
                    <a:pt x="1151" y="230"/>
                  </a:cubicBezTo>
                  <a:cubicBezTo>
                    <a:pt x="1159" y="230"/>
                    <a:pt x="1159" y="230"/>
                    <a:pt x="1159" y="230"/>
                  </a:cubicBezTo>
                  <a:cubicBezTo>
                    <a:pt x="1141" y="217"/>
                    <a:pt x="1141" y="217"/>
                    <a:pt x="1141" y="217"/>
                  </a:cubicBezTo>
                  <a:lnTo>
                    <a:pt x="1135" y="217"/>
                  </a:lnTo>
                  <a:close/>
                  <a:moveTo>
                    <a:pt x="1150" y="219"/>
                  </a:moveTo>
                  <a:cubicBezTo>
                    <a:pt x="1165" y="229"/>
                    <a:pt x="1165" y="229"/>
                    <a:pt x="1165" y="229"/>
                  </a:cubicBezTo>
                  <a:cubicBezTo>
                    <a:pt x="1173" y="230"/>
                    <a:pt x="1173" y="230"/>
                    <a:pt x="1173" y="230"/>
                  </a:cubicBezTo>
                  <a:cubicBezTo>
                    <a:pt x="1156" y="220"/>
                    <a:pt x="1156" y="220"/>
                    <a:pt x="1156" y="220"/>
                  </a:cubicBezTo>
                  <a:lnTo>
                    <a:pt x="1150" y="219"/>
                  </a:lnTo>
                  <a:close/>
                  <a:moveTo>
                    <a:pt x="1164" y="221"/>
                  </a:moveTo>
                  <a:cubicBezTo>
                    <a:pt x="1178" y="228"/>
                    <a:pt x="1178" y="228"/>
                    <a:pt x="1178" y="228"/>
                  </a:cubicBezTo>
                  <a:cubicBezTo>
                    <a:pt x="1185" y="229"/>
                    <a:pt x="1185" y="229"/>
                    <a:pt x="1185" y="229"/>
                  </a:cubicBezTo>
                  <a:cubicBezTo>
                    <a:pt x="1171" y="222"/>
                    <a:pt x="1171" y="222"/>
                    <a:pt x="1171" y="222"/>
                  </a:cubicBezTo>
                  <a:lnTo>
                    <a:pt x="1164" y="221"/>
                  </a:lnTo>
                  <a:close/>
                  <a:moveTo>
                    <a:pt x="1177" y="223"/>
                  </a:moveTo>
                  <a:cubicBezTo>
                    <a:pt x="1188" y="227"/>
                    <a:pt x="1188" y="227"/>
                    <a:pt x="1188" y="227"/>
                  </a:cubicBezTo>
                  <a:cubicBezTo>
                    <a:pt x="1196" y="228"/>
                    <a:pt x="1196" y="228"/>
                    <a:pt x="1196" y="228"/>
                  </a:cubicBezTo>
                  <a:cubicBezTo>
                    <a:pt x="1184" y="223"/>
                    <a:pt x="1184" y="223"/>
                    <a:pt x="1184" y="223"/>
                  </a:cubicBezTo>
                  <a:lnTo>
                    <a:pt x="1177" y="223"/>
                  </a:lnTo>
                  <a:close/>
                  <a:moveTo>
                    <a:pt x="1190" y="224"/>
                  </a:moveTo>
                  <a:cubicBezTo>
                    <a:pt x="1201" y="226"/>
                    <a:pt x="1201" y="226"/>
                    <a:pt x="1201" y="226"/>
                  </a:cubicBezTo>
                  <a:cubicBezTo>
                    <a:pt x="1209" y="227"/>
                    <a:pt x="1209" y="227"/>
                    <a:pt x="1209" y="227"/>
                  </a:cubicBezTo>
                  <a:cubicBezTo>
                    <a:pt x="1197" y="224"/>
                    <a:pt x="1197" y="224"/>
                    <a:pt x="1197" y="224"/>
                  </a:cubicBezTo>
                  <a:lnTo>
                    <a:pt x="1190" y="224"/>
                  </a:lnTo>
                  <a:close/>
                  <a:moveTo>
                    <a:pt x="259" y="405"/>
                  </a:moveTo>
                  <a:cubicBezTo>
                    <a:pt x="276" y="411"/>
                    <a:pt x="294" y="410"/>
                    <a:pt x="313" y="404"/>
                  </a:cubicBezTo>
                  <a:cubicBezTo>
                    <a:pt x="434" y="371"/>
                    <a:pt x="554" y="339"/>
                    <a:pt x="675" y="307"/>
                  </a:cubicBezTo>
                  <a:cubicBezTo>
                    <a:pt x="697" y="298"/>
                    <a:pt x="712" y="283"/>
                    <a:pt x="721" y="264"/>
                  </a:cubicBezTo>
                  <a:cubicBezTo>
                    <a:pt x="740" y="279"/>
                    <a:pt x="762" y="292"/>
                    <a:pt x="804" y="297"/>
                  </a:cubicBezTo>
                  <a:cubicBezTo>
                    <a:pt x="948" y="309"/>
                    <a:pt x="1091" y="322"/>
                    <a:pt x="1234" y="335"/>
                  </a:cubicBezTo>
                  <a:cubicBezTo>
                    <a:pt x="1267" y="334"/>
                    <a:pt x="1299" y="332"/>
                    <a:pt x="1323" y="322"/>
                  </a:cubicBezTo>
                  <a:cubicBezTo>
                    <a:pt x="1316" y="341"/>
                    <a:pt x="1287" y="348"/>
                    <a:pt x="1245" y="347"/>
                  </a:cubicBezTo>
                  <a:cubicBezTo>
                    <a:pt x="1098" y="335"/>
                    <a:pt x="951" y="323"/>
                    <a:pt x="805" y="310"/>
                  </a:cubicBezTo>
                  <a:cubicBezTo>
                    <a:pt x="771" y="307"/>
                    <a:pt x="743" y="300"/>
                    <a:pt x="723" y="286"/>
                  </a:cubicBezTo>
                  <a:cubicBezTo>
                    <a:pt x="712" y="303"/>
                    <a:pt x="698" y="315"/>
                    <a:pt x="678" y="321"/>
                  </a:cubicBezTo>
                  <a:cubicBezTo>
                    <a:pt x="557" y="352"/>
                    <a:pt x="436" y="383"/>
                    <a:pt x="315" y="415"/>
                  </a:cubicBezTo>
                  <a:cubicBezTo>
                    <a:pt x="291" y="421"/>
                    <a:pt x="270" y="421"/>
                    <a:pt x="259" y="405"/>
                  </a:cubicBezTo>
                  <a:close/>
                  <a:moveTo>
                    <a:pt x="273" y="404"/>
                  </a:moveTo>
                  <a:cubicBezTo>
                    <a:pt x="303" y="398"/>
                    <a:pt x="332" y="392"/>
                    <a:pt x="362" y="385"/>
                  </a:cubicBezTo>
                  <a:cubicBezTo>
                    <a:pt x="472" y="355"/>
                    <a:pt x="585" y="323"/>
                    <a:pt x="695" y="293"/>
                  </a:cubicBezTo>
                  <a:cubicBezTo>
                    <a:pt x="695" y="295"/>
                    <a:pt x="687" y="299"/>
                    <a:pt x="677" y="304"/>
                  </a:cubicBezTo>
                  <a:cubicBezTo>
                    <a:pt x="557" y="336"/>
                    <a:pt x="438" y="368"/>
                    <a:pt x="319" y="400"/>
                  </a:cubicBezTo>
                  <a:cubicBezTo>
                    <a:pt x="299" y="405"/>
                    <a:pt x="284" y="408"/>
                    <a:pt x="273" y="404"/>
                  </a:cubicBezTo>
                  <a:close/>
                  <a:moveTo>
                    <a:pt x="370" y="376"/>
                  </a:moveTo>
                  <a:cubicBezTo>
                    <a:pt x="708" y="280"/>
                    <a:pt x="708" y="280"/>
                    <a:pt x="708" y="280"/>
                  </a:cubicBezTo>
                  <a:cubicBezTo>
                    <a:pt x="696" y="290"/>
                    <a:pt x="696" y="290"/>
                    <a:pt x="696" y="290"/>
                  </a:cubicBezTo>
                  <a:cubicBezTo>
                    <a:pt x="363" y="383"/>
                    <a:pt x="363" y="383"/>
                    <a:pt x="363" y="383"/>
                  </a:cubicBezTo>
                  <a:lnTo>
                    <a:pt x="370" y="376"/>
                  </a:lnTo>
                  <a:close/>
                  <a:moveTo>
                    <a:pt x="1306" y="325"/>
                  </a:moveTo>
                  <a:cubicBezTo>
                    <a:pt x="1261" y="320"/>
                    <a:pt x="1215" y="315"/>
                    <a:pt x="1168" y="309"/>
                  </a:cubicBezTo>
                  <a:cubicBezTo>
                    <a:pt x="917" y="291"/>
                    <a:pt x="768" y="275"/>
                    <a:pt x="770" y="263"/>
                  </a:cubicBezTo>
                  <a:cubicBezTo>
                    <a:pt x="855" y="283"/>
                    <a:pt x="1011" y="293"/>
                    <a:pt x="1162" y="303"/>
                  </a:cubicBezTo>
                  <a:cubicBezTo>
                    <a:pt x="1210" y="310"/>
                    <a:pt x="1259" y="318"/>
                    <a:pt x="1306" y="325"/>
                  </a:cubicBezTo>
                  <a:close/>
                  <a:moveTo>
                    <a:pt x="757" y="263"/>
                  </a:moveTo>
                  <a:cubicBezTo>
                    <a:pt x="738" y="272"/>
                    <a:pt x="738" y="272"/>
                    <a:pt x="738" y="272"/>
                  </a:cubicBezTo>
                  <a:cubicBezTo>
                    <a:pt x="744" y="275"/>
                    <a:pt x="744" y="275"/>
                    <a:pt x="744" y="275"/>
                  </a:cubicBezTo>
                  <a:cubicBezTo>
                    <a:pt x="762" y="266"/>
                    <a:pt x="762" y="266"/>
                    <a:pt x="762" y="266"/>
                  </a:cubicBezTo>
                  <a:lnTo>
                    <a:pt x="757" y="263"/>
                  </a:lnTo>
                  <a:close/>
                  <a:moveTo>
                    <a:pt x="768" y="268"/>
                  </a:moveTo>
                  <a:cubicBezTo>
                    <a:pt x="752" y="277"/>
                    <a:pt x="752" y="277"/>
                    <a:pt x="752" y="277"/>
                  </a:cubicBezTo>
                  <a:cubicBezTo>
                    <a:pt x="759" y="280"/>
                    <a:pt x="759" y="280"/>
                    <a:pt x="759" y="280"/>
                  </a:cubicBezTo>
                  <a:cubicBezTo>
                    <a:pt x="776" y="271"/>
                    <a:pt x="776" y="271"/>
                    <a:pt x="776" y="271"/>
                  </a:cubicBezTo>
                  <a:lnTo>
                    <a:pt x="768" y="268"/>
                  </a:lnTo>
                  <a:close/>
                  <a:moveTo>
                    <a:pt x="779" y="273"/>
                  </a:moveTo>
                  <a:cubicBezTo>
                    <a:pt x="764" y="281"/>
                    <a:pt x="764" y="281"/>
                    <a:pt x="764" y="281"/>
                  </a:cubicBezTo>
                  <a:cubicBezTo>
                    <a:pt x="770" y="283"/>
                    <a:pt x="770" y="283"/>
                    <a:pt x="770" y="283"/>
                  </a:cubicBezTo>
                  <a:cubicBezTo>
                    <a:pt x="786" y="274"/>
                    <a:pt x="786" y="274"/>
                    <a:pt x="786" y="274"/>
                  </a:cubicBezTo>
                  <a:lnTo>
                    <a:pt x="779" y="273"/>
                  </a:lnTo>
                  <a:close/>
                  <a:moveTo>
                    <a:pt x="776" y="285"/>
                  </a:moveTo>
                  <a:cubicBezTo>
                    <a:pt x="793" y="275"/>
                    <a:pt x="793" y="275"/>
                    <a:pt x="793" y="275"/>
                  </a:cubicBezTo>
                  <a:cubicBezTo>
                    <a:pt x="800" y="277"/>
                    <a:pt x="800" y="277"/>
                    <a:pt x="800" y="277"/>
                  </a:cubicBezTo>
                  <a:cubicBezTo>
                    <a:pt x="784" y="287"/>
                    <a:pt x="784" y="287"/>
                    <a:pt x="784" y="287"/>
                  </a:cubicBezTo>
                  <a:lnTo>
                    <a:pt x="776" y="285"/>
                  </a:lnTo>
                  <a:close/>
                  <a:moveTo>
                    <a:pt x="805" y="279"/>
                  </a:moveTo>
                  <a:cubicBezTo>
                    <a:pt x="789" y="288"/>
                    <a:pt x="789" y="288"/>
                    <a:pt x="789" y="288"/>
                  </a:cubicBezTo>
                  <a:cubicBezTo>
                    <a:pt x="796" y="289"/>
                    <a:pt x="796" y="289"/>
                    <a:pt x="796" y="289"/>
                  </a:cubicBezTo>
                  <a:cubicBezTo>
                    <a:pt x="812" y="280"/>
                    <a:pt x="812" y="280"/>
                    <a:pt x="812" y="280"/>
                  </a:cubicBezTo>
                  <a:lnTo>
                    <a:pt x="805" y="279"/>
                  </a:lnTo>
                  <a:close/>
                  <a:moveTo>
                    <a:pt x="819" y="280"/>
                  </a:moveTo>
                  <a:cubicBezTo>
                    <a:pt x="801" y="291"/>
                    <a:pt x="801" y="291"/>
                    <a:pt x="801" y="291"/>
                  </a:cubicBezTo>
                  <a:cubicBezTo>
                    <a:pt x="808" y="292"/>
                    <a:pt x="808" y="292"/>
                    <a:pt x="808" y="292"/>
                  </a:cubicBezTo>
                  <a:cubicBezTo>
                    <a:pt x="827" y="281"/>
                    <a:pt x="827" y="281"/>
                    <a:pt x="827" y="281"/>
                  </a:cubicBezTo>
                  <a:lnTo>
                    <a:pt x="819" y="280"/>
                  </a:lnTo>
                  <a:close/>
                  <a:moveTo>
                    <a:pt x="832" y="282"/>
                  </a:moveTo>
                  <a:cubicBezTo>
                    <a:pt x="815" y="293"/>
                    <a:pt x="815" y="293"/>
                    <a:pt x="815" y="293"/>
                  </a:cubicBezTo>
                  <a:cubicBezTo>
                    <a:pt x="822" y="294"/>
                    <a:pt x="822" y="294"/>
                    <a:pt x="822" y="294"/>
                  </a:cubicBezTo>
                  <a:cubicBezTo>
                    <a:pt x="839" y="283"/>
                    <a:pt x="839" y="283"/>
                    <a:pt x="839" y="283"/>
                  </a:cubicBezTo>
                  <a:lnTo>
                    <a:pt x="832" y="282"/>
                  </a:lnTo>
                  <a:close/>
                  <a:moveTo>
                    <a:pt x="845" y="284"/>
                  </a:moveTo>
                  <a:cubicBezTo>
                    <a:pt x="828" y="295"/>
                    <a:pt x="828" y="295"/>
                    <a:pt x="828" y="295"/>
                  </a:cubicBezTo>
                  <a:cubicBezTo>
                    <a:pt x="836" y="296"/>
                    <a:pt x="836" y="296"/>
                    <a:pt x="836" y="296"/>
                  </a:cubicBezTo>
                  <a:cubicBezTo>
                    <a:pt x="853" y="285"/>
                    <a:pt x="853" y="285"/>
                    <a:pt x="853" y="285"/>
                  </a:cubicBezTo>
                  <a:lnTo>
                    <a:pt x="845" y="284"/>
                  </a:lnTo>
                  <a:close/>
                  <a:moveTo>
                    <a:pt x="859" y="285"/>
                  </a:moveTo>
                  <a:cubicBezTo>
                    <a:pt x="842" y="296"/>
                    <a:pt x="842" y="296"/>
                    <a:pt x="842" y="296"/>
                  </a:cubicBezTo>
                  <a:cubicBezTo>
                    <a:pt x="850" y="297"/>
                    <a:pt x="850" y="297"/>
                    <a:pt x="850" y="297"/>
                  </a:cubicBezTo>
                  <a:cubicBezTo>
                    <a:pt x="867" y="286"/>
                    <a:pt x="867" y="286"/>
                    <a:pt x="867" y="286"/>
                  </a:cubicBezTo>
                  <a:lnTo>
                    <a:pt x="859" y="285"/>
                  </a:lnTo>
                  <a:close/>
                  <a:moveTo>
                    <a:pt x="873" y="287"/>
                  </a:moveTo>
                  <a:cubicBezTo>
                    <a:pt x="858" y="298"/>
                    <a:pt x="858" y="298"/>
                    <a:pt x="858" y="298"/>
                  </a:cubicBezTo>
                  <a:cubicBezTo>
                    <a:pt x="866" y="299"/>
                    <a:pt x="866" y="299"/>
                    <a:pt x="866" y="299"/>
                  </a:cubicBezTo>
                  <a:cubicBezTo>
                    <a:pt x="880" y="287"/>
                    <a:pt x="880" y="287"/>
                    <a:pt x="880" y="287"/>
                  </a:cubicBezTo>
                  <a:lnTo>
                    <a:pt x="873" y="287"/>
                  </a:lnTo>
                  <a:close/>
                  <a:moveTo>
                    <a:pt x="886" y="288"/>
                  </a:moveTo>
                  <a:cubicBezTo>
                    <a:pt x="874" y="300"/>
                    <a:pt x="874" y="300"/>
                    <a:pt x="874" y="300"/>
                  </a:cubicBezTo>
                  <a:cubicBezTo>
                    <a:pt x="883" y="301"/>
                    <a:pt x="883" y="301"/>
                    <a:pt x="883" y="301"/>
                  </a:cubicBezTo>
                  <a:cubicBezTo>
                    <a:pt x="894" y="289"/>
                    <a:pt x="894" y="289"/>
                    <a:pt x="894" y="289"/>
                  </a:cubicBezTo>
                  <a:lnTo>
                    <a:pt x="886" y="288"/>
                  </a:lnTo>
                  <a:close/>
                  <a:moveTo>
                    <a:pt x="900" y="289"/>
                  </a:moveTo>
                  <a:cubicBezTo>
                    <a:pt x="890" y="301"/>
                    <a:pt x="890" y="301"/>
                    <a:pt x="890" y="301"/>
                  </a:cubicBezTo>
                  <a:cubicBezTo>
                    <a:pt x="899" y="302"/>
                    <a:pt x="899" y="302"/>
                    <a:pt x="899" y="302"/>
                  </a:cubicBezTo>
                  <a:cubicBezTo>
                    <a:pt x="908" y="290"/>
                    <a:pt x="908" y="290"/>
                    <a:pt x="908" y="290"/>
                  </a:cubicBezTo>
                  <a:lnTo>
                    <a:pt x="900" y="289"/>
                  </a:lnTo>
                  <a:close/>
                  <a:moveTo>
                    <a:pt x="913" y="290"/>
                  </a:moveTo>
                  <a:cubicBezTo>
                    <a:pt x="906" y="303"/>
                    <a:pt x="906" y="303"/>
                    <a:pt x="906" y="303"/>
                  </a:cubicBezTo>
                  <a:cubicBezTo>
                    <a:pt x="914" y="304"/>
                    <a:pt x="914" y="304"/>
                    <a:pt x="914" y="304"/>
                  </a:cubicBezTo>
                  <a:cubicBezTo>
                    <a:pt x="921" y="291"/>
                    <a:pt x="921" y="291"/>
                    <a:pt x="921" y="291"/>
                  </a:cubicBezTo>
                  <a:lnTo>
                    <a:pt x="913" y="290"/>
                  </a:lnTo>
                  <a:close/>
                  <a:moveTo>
                    <a:pt x="927" y="292"/>
                  </a:moveTo>
                  <a:cubicBezTo>
                    <a:pt x="922" y="304"/>
                    <a:pt x="922" y="304"/>
                    <a:pt x="922" y="304"/>
                  </a:cubicBezTo>
                  <a:cubicBezTo>
                    <a:pt x="931" y="305"/>
                    <a:pt x="931" y="305"/>
                    <a:pt x="931" y="305"/>
                  </a:cubicBezTo>
                  <a:cubicBezTo>
                    <a:pt x="935" y="293"/>
                    <a:pt x="935" y="293"/>
                    <a:pt x="935" y="293"/>
                  </a:cubicBezTo>
                  <a:lnTo>
                    <a:pt x="927" y="292"/>
                  </a:lnTo>
                  <a:close/>
                  <a:moveTo>
                    <a:pt x="940" y="293"/>
                  </a:moveTo>
                  <a:cubicBezTo>
                    <a:pt x="938" y="306"/>
                    <a:pt x="938" y="306"/>
                    <a:pt x="938" y="306"/>
                  </a:cubicBezTo>
                  <a:cubicBezTo>
                    <a:pt x="947" y="307"/>
                    <a:pt x="947" y="307"/>
                    <a:pt x="947" y="307"/>
                  </a:cubicBezTo>
                  <a:cubicBezTo>
                    <a:pt x="948" y="294"/>
                    <a:pt x="948" y="294"/>
                    <a:pt x="948" y="294"/>
                  </a:cubicBezTo>
                  <a:lnTo>
                    <a:pt x="940" y="293"/>
                  </a:lnTo>
                  <a:close/>
                  <a:moveTo>
                    <a:pt x="951" y="294"/>
                  </a:moveTo>
                  <a:cubicBezTo>
                    <a:pt x="955" y="307"/>
                    <a:pt x="955" y="307"/>
                    <a:pt x="955" y="307"/>
                  </a:cubicBezTo>
                  <a:cubicBezTo>
                    <a:pt x="964" y="308"/>
                    <a:pt x="964" y="308"/>
                    <a:pt x="964" y="308"/>
                  </a:cubicBezTo>
                  <a:cubicBezTo>
                    <a:pt x="959" y="295"/>
                    <a:pt x="959" y="295"/>
                    <a:pt x="959" y="295"/>
                  </a:cubicBezTo>
                  <a:lnTo>
                    <a:pt x="951" y="294"/>
                  </a:lnTo>
                  <a:close/>
                  <a:moveTo>
                    <a:pt x="964" y="296"/>
                  </a:moveTo>
                  <a:cubicBezTo>
                    <a:pt x="970" y="309"/>
                    <a:pt x="970" y="309"/>
                    <a:pt x="970" y="309"/>
                  </a:cubicBezTo>
                  <a:cubicBezTo>
                    <a:pt x="979" y="310"/>
                    <a:pt x="979" y="310"/>
                    <a:pt x="979" y="310"/>
                  </a:cubicBezTo>
                  <a:cubicBezTo>
                    <a:pt x="973" y="297"/>
                    <a:pt x="973" y="297"/>
                    <a:pt x="973" y="297"/>
                  </a:cubicBezTo>
                  <a:lnTo>
                    <a:pt x="964" y="296"/>
                  </a:lnTo>
                  <a:close/>
                  <a:moveTo>
                    <a:pt x="979" y="297"/>
                  </a:moveTo>
                  <a:cubicBezTo>
                    <a:pt x="987" y="310"/>
                    <a:pt x="987" y="310"/>
                    <a:pt x="987" y="310"/>
                  </a:cubicBezTo>
                  <a:cubicBezTo>
                    <a:pt x="996" y="311"/>
                    <a:pt x="996" y="311"/>
                    <a:pt x="996" y="311"/>
                  </a:cubicBezTo>
                  <a:cubicBezTo>
                    <a:pt x="987" y="297"/>
                    <a:pt x="987" y="297"/>
                    <a:pt x="987" y="297"/>
                  </a:cubicBezTo>
                  <a:lnTo>
                    <a:pt x="979" y="297"/>
                  </a:lnTo>
                  <a:close/>
                  <a:moveTo>
                    <a:pt x="994" y="299"/>
                  </a:moveTo>
                  <a:cubicBezTo>
                    <a:pt x="1004" y="312"/>
                    <a:pt x="1004" y="312"/>
                    <a:pt x="1004" y="312"/>
                  </a:cubicBezTo>
                  <a:cubicBezTo>
                    <a:pt x="1014" y="313"/>
                    <a:pt x="1014" y="313"/>
                    <a:pt x="1014" y="313"/>
                  </a:cubicBezTo>
                  <a:cubicBezTo>
                    <a:pt x="1002" y="299"/>
                    <a:pt x="1002" y="299"/>
                    <a:pt x="1002" y="299"/>
                  </a:cubicBezTo>
                  <a:lnTo>
                    <a:pt x="994" y="299"/>
                  </a:lnTo>
                  <a:close/>
                  <a:moveTo>
                    <a:pt x="1010" y="300"/>
                  </a:moveTo>
                  <a:cubicBezTo>
                    <a:pt x="1023" y="314"/>
                    <a:pt x="1023" y="314"/>
                    <a:pt x="1023" y="314"/>
                  </a:cubicBezTo>
                  <a:cubicBezTo>
                    <a:pt x="1033" y="315"/>
                    <a:pt x="1033" y="315"/>
                    <a:pt x="1033" y="315"/>
                  </a:cubicBezTo>
                  <a:cubicBezTo>
                    <a:pt x="1018" y="301"/>
                    <a:pt x="1018" y="301"/>
                    <a:pt x="1018" y="301"/>
                  </a:cubicBezTo>
                  <a:lnTo>
                    <a:pt x="1010" y="300"/>
                  </a:lnTo>
                  <a:close/>
                  <a:moveTo>
                    <a:pt x="1027" y="302"/>
                  </a:moveTo>
                  <a:cubicBezTo>
                    <a:pt x="1041" y="316"/>
                    <a:pt x="1041" y="316"/>
                    <a:pt x="1041" y="316"/>
                  </a:cubicBezTo>
                  <a:cubicBezTo>
                    <a:pt x="1051" y="317"/>
                    <a:pt x="1051" y="317"/>
                    <a:pt x="1051" y="317"/>
                  </a:cubicBezTo>
                  <a:cubicBezTo>
                    <a:pt x="1036" y="302"/>
                    <a:pt x="1036" y="302"/>
                    <a:pt x="1036" y="302"/>
                  </a:cubicBezTo>
                  <a:lnTo>
                    <a:pt x="1027" y="302"/>
                  </a:lnTo>
                  <a:close/>
                  <a:moveTo>
                    <a:pt x="1046" y="303"/>
                  </a:moveTo>
                  <a:cubicBezTo>
                    <a:pt x="1058" y="318"/>
                    <a:pt x="1058" y="318"/>
                    <a:pt x="1058" y="318"/>
                  </a:cubicBezTo>
                  <a:cubicBezTo>
                    <a:pt x="1068" y="319"/>
                    <a:pt x="1068" y="319"/>
                    <a:pt x="1068" y="319"/>
                  </a:cubicBezTo>
                  <a:cubicBezTo>
                    <a:pt x="1055" y="304"/>
                    <a:pt x="1055" y="304"/>
                    <a:pt x="1055" y="304"/>
                  </a:cubicBezTo>
                  <a:lnTo>
                    <a:pt x="1046" y="303"/>
                  </a:lnTo>
                  <a:close/>
                  <a:moveTo>
                    <a:pt x="1063" y="305"/>
                  </a:moveTo>
                  <a:cubicBezTo>
                    <a:pt x="1075" y="320"/>
                    <a:pt x="1075" y="320"/>
                    <a:pt x="1075" y="320"/>
                  </a:cubicBezTo>
                  <a:cubicBezTo>
                    <a:pt x="1085" y="320"/>
                    <a:pt x="1085" y="320"/>
                    <a:pt x="1085" y="320"/>
                  </a:cubicBezTo>
                  <a:cubicBezTo>
                    <a:pt x="1072" y="306"/>
                    <a:pt x="1072" y="306"/>
                    <a:pt x="1072" y="306"/>
                  </a:cubicBezTo>
                  <a:lnTo>
                    <a:pt x="1063" y="305"/>
                  </a:lnTo>
                  <a:close/>
                  <a:moveTo>
                    <a:pt x="1077" y="306"/>
                  </a:moveTo>
                  <a:cubicBezTo>
                    <a:pt x="1092" y="321"/>
                    <a:pt x="1092" y="321"/>
                    <a:pt x="1092" y="321"/>
                  </a:cubicBezTo>
                  <a:cubicBezTo>
                    <a:pt x="1102" y="322"/>
                    <a:pt x="1102" y="322"/>
                    <a:pt x="1102" y="322"/>
                  </a:cubicBezTo>
                  <a:cubicBezTo>
                    <a:pt x="1085" y="307"/>
                    <a:pt x="1085" y="307"/>
                    <a:pt x="1085" y="307"/>
                  </a:cubicBezTo>
                  <a:lnTo>
                    <a:pt x="1077" y="306"/>
                  </a:lnTo>
                  <a:close/>
                  <a:moveTo>
                    <a:pt x="1094" y="308"/>
                  </a:moveTo>
                  <a:cubicBezTo>
                    <a:pt x="1109" y="323"/>
                    <a:pt x="1109" y="323"/>
                    <a:pt x="1109" y="323"/>
                  </a:cubicBezTo>
                  <a:cubicBezTo>
                    <a:pt x="1119" y="324"/>
                    <a:pt x="1119" y="324"/>
                    <a:pt x="1119" y="324"/>
                  </a:cubicBezTo>
                  <a:cubicBezTo>
                    <a:pt x="1103" y="309"/>
                    <a:pt x="1103" y="309"/>
                    <a:pt x="1103" y="309"/>
                  </a:cubicBezTo>
                  <a:lnTo>
                    <a:pt x="1094" y="308"/>
                  </a:lnTo>
                  <a:close/>
                  <a:moveTo>
                    <a:pt x="1111" y="310"/>
                  </a:moveTo>
                  <a:cubicBezTo>
                    <a:pt x="1126" y="324"/>
                    <a:pt x="1126" y="324"/>
                    <a:pt x="1126" y="324"/>
                  </a:cubicBezTo>
                  <a:cubicBezTo>
                    <a:pt x="1136" y="325"/>
                    <a:pt x="1136" y="325"/>
                    <a:pt x="1136" y="325"/>
                  </a:cubicBezTo>
                  <a:cubicBezTo>
                    <a:pt x="1120" y="310"/>
                    <a:pt x="1120" y="310"/>
                    <a:pt x="1120" y="310"/>
                  </a:cubicBezTo>
                  <a:lnTo>
                    <a:pt x="1111" y="310"/>
                  </a:lnTo>
                  <a:close/>
                  <a:moveTo>
                    <a:pt x="1127" y="310"/>
                  </a:moveTo>
                  <a:cubicBezTo>
                    <a:pt x="1143" y="326"/>
                    <a:pt x="1143" y="326"/>
                    <a:pt x="1143" y="326"/>
                  </a:cubicBezTo>
                  <a:cubicBezTo>
                    <a:pt x="1152" y="327"/>
                    <a:pt x="1152" y="327"/>
                    <a:pt x="1152" y="327"/>
                  </a:cubicBezTo>
                  <a:cubicBezTo>
                    <a:pt x="1135" y="311"/>
                    <a:pt x="1135" y="311"/>
                    <a:pt x="1135" y="311"/>
                  </a:cubicBezTo>
                  <a:lnTo>
                    <a:pt x="1127" y="310"/>
                  </a:lnTo>
                  <a:close/>
                  <a:moveTo>
                    <a:pt x="1141" y="311"/>
                  </a:moveTo>
                  <a:cubicBezTo>
                    <a:pt x="1161" y="327"/>
                    <a:pt x="1161" y="327"/>
                    <a:pt x="1161" y="327"/>
                  </a:cubicBezTo>
                  <a:cubicBezTo>
                    <a:pt x="1171" y="328"/>
                    <a:pt x="1171" y="328"/>
                    <a:pt x="1171" y="328"/>
                  </a:cubicBezTo>
                  <a:cubicBezTo>
                    <a:pt x="1149" y="311"/>
                    <a:pt x="1149" y="311"/>
                    <a:pt x="1149" y="311"/>
                  </a:cubicBezTo>
                  <a:lnTo>
                    <a:pt x="1141" y="311"/>
                  </a:lnTo>
                  <a:close/>
                  <a:moveTo>
                    <a:pt x="1155" y="310"/>
                  </a:moveTo>
                  <a:cubicBezTo>
                    <a:pt x="1178" y="329"/>
                    <a:pt x="1178" y="329"/>
                    <a:pt x="1178" y="329"/>
                  </a:cubicBezTo>
                  <a:cubicBezTo>
                    <a:pt x="1187" y="330"/>
                    <a:pt x="1187" y="330"/>
                    <a:pt x="1187" y="330"/>
                  </a:cubicBezTo>
                  <a:cubicBezTo>
                    <a:pt x="1164" y="311"/>
                    <a:pt x="1164" y="311"/>
                    <a:pt x="1164" y="311"/>
                  </a:cubicBezTo>
                  <a:lnTo>
                    <a:pt x="1155" y="310"/>
                  </a:lnTo>
                  <a:close/>
                  <a:moveTo>
                    <a:pt x="1171" y="312"/>
                  </a:moveTo>
                  <a:cubicBezTo>
                    <a:pt x="1195" y="331"/>
                    <a:pt x="1195" y="331"/>
                    <a:pt x="1195" y="331"/>
                  </a:cubicBezTo>
                  <a:cubicBezTo>
                    <a:pt x="1204" y="332"/>
                    <a:pt x="1204" y="332"/>
                    <a:pt x="1204" y="332"/>
                  </a:cubicBezTo>
                  <a:cubicBezTo>
                    <a:pt x="1180" y="313"/>
                    <a:pt x="1180" y="313"/>
                    <a:pt x="1180" y="313"/>
                  </a:cubicBezTo>
                  <a:lnTo>
                    <a:pt x="1171" y="312"/>
                  </a:lnTo>
                  <a:close/>
                  <a:moveTo>
                    <a:pt x="1189" y="314"/>
                  </a:moveTo>
                  <a:cubicBezTo>
                    <a:pt x="1211" y="332"/>
                    <a:pt x="1211" y="332"/>
                    <a:pt x="1211" y="332"/>
                  </a:cubicBezTo>
                  <a:cubicBezTo>
                    <a:pt x="1221" y="333"/>
                    <a:pt x="1221" y="333"/>
                    <a:pt x="1221" y="333"/>
                  </a:cubicBezTo>
                  <a:cubicBezTo>
                    <a:pt x="1197" y="315"/>
                    <a:pt x="1197" y="315"/>
                    <a:pt x="1197" y="315"/>
                  </a:cubicBezTo>
                  <a:lnTo>
                    <a:pt x="1189" y="314"/>
                  </a:lnTo>
                  <a:close/>
                  <a:moveTo>
                    <a:pt x="1208" y="317"/>
                  </a:moveTo>
                  <a:cubicBezTo>
                    <a:pt x="1229" y="332"/>
                    <a:pt x="1229" y="332"/>
                    <a:pt x="1229" y="332"/>
                  </a:cubicBezTo>
                  <a:cubicBezTo>
                    <a:pt x="1239" y="333"/>
                    <a:pt x="1239" y="333"/>
                    <a:pt x="1239" y="333"/>
                  </a:cubicBezTo>
                  <a:cubicBezTo>
                    <a:pt x="1217" y="317"/>
                    <a:pt x="1217" y="317"/>
                    <a:pt x="1217" y="317"/>
                  </a:cubicBezTo>
                  <a:lnTo>
                    <a:pt x="1208" y="317"/>
                  </a:lnTo>
                  <a:close/>
                  <a:moveTo>
                    <a:pt x="1227" y="320"/>
                  </a:moveTo>
                  <a:cubicBezTo>
                    <a:pt x="1245" y="331"/>
                    <a:pt x="1245" y="331"/>
                    <a:pt x="1245" y="331"/>
                  </a:cubicBezTo>
                  <a:cubicBezTo>
                    <a:pt x="1255" y="332"/>
                    <a:pt x="1255" y="332"/>
                    <a:pt x="1255" y="332"/>
                  </a:cubicBezTo>
                  <a:cubicBezTo>
                    <a:pt x="1236" y="320"/>
                    <a:pt x="1236" y="320"/>
                    <a:pt x="1236" y="320"/>
                  </a:cubicBezTo>
                  <a:lnTo>
                    <a:pt x="1227" y="320"/>
                  </a:lnTo>
                  <a:close/>
                  <a:moveTo>
                    <a:pt x="1244" y="321"/>
                  </a:moveTo>
                  <a:cubicBezTo>
                    <a:pt x="1259" y="329"/>
                    <a:pt x="1259" y="329"/>
                    <a:pt x="1259" y="329"/>
                  </a:cubicBezTo>
                  <a:cubicBezTo>
                    <a:pt x="1269" y="330"/>
                    <a:pt x="1269" y="330"/>
                    <a:pt x="1269" y="330"/>
                  </a:cubicBezTo>
                  <a:cubicBezTo>
                    <a:pt x="1253" y="322"/>
                    <a:pt x="1253" y="322"/>
                    <a:pt x="1253" y="322"/>
                  </a:cubicBezTo>
                  <a:lnTo>
                    <a:pt x="1244" y="321"/>
                  </a:lnTo>
                  <a:close/>
                  <a:moveTo>
                    <a:pt x="1260" y="323"/>
                  </a:moveTo>
                  <a:cubicBezTo>
                    <a:pt x="1275" y="328"/>
                    <a:pt x="1275" y="328"/>
                    <a:pt x="1275" y="328"/>
                  </a:cubicBezTo>
                  <a:cubicBezTo>
                    <a:pt x="1284" y="329"/>
                    <a:pt x="1284" y="329"/>
                    <a:pt x="1284" y="329"/>
                  </a:cubicBezTo>
                  <a:cubicBezTo>
                    <a:pt x="1269" y="323"/>
                    <a:pt x="1269" y="323"/>
                    <a:pt x="1269" y="323"/>
                  </a:cubicBezTo>
                  <a:lnTo>
                    <a:pt x="1260" y="323"/>
                  </a:lnTo>
                  <a:close/>
                  <a:moveTo>
                    <a:pt x="729" y="302"/>
                  </a:moveTo>
                  <a:cubicBezTo>
                    <a:pt x="734" y="311"/>
                    <a:pt x="736" y="316"/>
                    <a:pt x="740" y="325"/>
                  </a:cubicBezTo>
                  <a:cubicBezTo>
                    <a:pt x="736" y="326"/>
                    <a:pt x="731" y="328"/>
                    <a:pt x="726" y="329"/>
                  </a:cubicBezTo>
                  <a:cubicBezTo>
                    <a:pt x="721" y="323"/>
                    <a:pt x="717" y="320"/>
                    <a:pt x="712" y="313"/>
                  </a:cubicBezTo>
                  <a:cubicBezTo>
                    <a:pt x="720" y="310"/>
                    <a:pt x="725" y="307"/>
                    <a:pt x="729" y="302"/>
                  </a:cubicBezTo>
                  <a:close/>
                  <a:moveTo>
                    <a:pt x="677" y="324"/>
                  </a:moveTo>
                  <a:cubicBezTo>
                    <a:pt x="694" y="337"/>
                    <a:pt x="694" y="337"/>
                    <a:pt x="694" y="337"/>
                  </a:cubicBezTo>
                  <a:cubicBezTo>
                    <a:pt x="721" y="331"/>
                    <a:pt x="721" y="331"/>
                    <a:pt x="721" y="331"/>
                  </a:cubicBezTo>
                  <a:cubicBezTo>
                    <a:pt x="706" y="317"/>
                    <a:pt x="706" y="317"/>
                    <a:pt x="706" y="317"/>
                  </a:cubicBezTo>
                  <a:lnTo>
                    <a:pt x="677" y="324"/>
                  </a:lnTo>
                  <a:close/>
                  <a:moveTo>
                    <a:pt x="643" y="333"/>
                  </a:moveTo>
                  <a:cubicBezTo>
                    <a:pt x="659" y="347"/>
                    <a:pt x="659" y="347"/>
                    <a:pt x="659" y="347"/>
                  </a:cubicBezTo>
                  <a:cubicBezTo>
                    <a:pt x="686" y="340"/>
                    <a:pt x="686" y="340"/>
                    <a:pt x="686" y="340"/>
                  </a:cubicBezTo>
                  <a:cubicBezTo>
                    <a:pt x="671" y="326"/>
                    <a:pt x="671" y="326"/>
                    <a:pt x="671" y="326"/>
                  </a:cubicBezTo>
                  <a:lnTo>
                    <a:pt x="643" y="333"/>
                  </a:lnTo>
                  <a:close/>
                  <a:moveTo>
                    <a:pt x="608" y="342"/>
                  </a:moveTo>
                  <a:cubicBezTo>
                    <a:pt x="624" y="356"/>
                    <a:pt x="624" y="356"/>
                    <a:pt x="624" y="356"/>
                  </a:cubicBezTo>
                  <a:cubicBezTo>
                    <a:pt x="651" y="349"/>
                    <a:pt x="651" y="349"/>
                    <a:pt x="651" y="349"/>
                  </a:cubicBezTo>
                  <a:cubicBezTo>
                    <a:pt x="636" y="335"/>
                    <a:pt x="636" y="335"/>
                    <a:pt x="636" y="335"/>
                  </a:cubicBezTo>
                  <a:lnTo>
                    <a:pt x="608" y="342"/>
                  </a:lnTo>
                  <a:close/>
                  <a:moveTo>
                    <a:pt x="573" y="351"/>
                  </a:moveTo>
                  <a:cubicBezTo>
                    <a:pt x="589" y="364"/>
                    <a:pt x="589" y="364"/>
                    <a:pt x="589" y="364"/>
                  </a:cubicBezTo>
                  <a:cubicBezTo>
                    <a:pt x="616" y="358"/>
                    <a:pt x="616" y="358"/>
                    <a:pt x="616" y="358"/>
                  </a:cubicBezTo>
                  <a:cubicBezTo>
                    <a:pt x="601" y="344"/>
                    <a:pt x="601" y="344"/>
                    <a:pt x="601" y="344"/>
                  </a:cubicBezTo>
                  <a:lnTo>
                    <a:pt x="573" y="351"/>
                  </a:lnTo>
                  <a:close/>
                  <a:moveTo>
                    <a:pt x="538" y="360"/>
                  </a:moveTo>
                  <a:cubicBezTo>
                    <a:pt x="554" y="373"/>
                    <a:pt x="554" y="373"/>
                    <a:pt x="554" y="373"/>
                  </a:cubicBezTo>
                  <a:cubicBezTo>
                    <a:pt x="581" y="367"/>
                    <a:pt x="581" y="367"/>
                    <a:pt x="581" y="367"/>
                  </a:cubicBezTo>
                  <a:cubicBezTo>
                    <a:pt x="566" y="353"/>
                    <a:pt x="566" y="353"/>
                    <a:pt x="566" y="353"/>
                  </a:cubicBezTo>
                  <a:lnTo>
                    <a:pt x="538" y="360"/>
                  </a:lnTo>
                  <a:close/>
                  <a:moveTo>
                    <a:pt x="503" y="369"/>
                  </a:moveTo>
                  <a:cubicBezTo>
                    <a:pt x="519" y="383"/>
                    <a:pt x="519" y="383"/>
                    <a:pt x="519" y="383"/>
                  </a:cubicBezTo>
                  <a:cubicBezTo>
                    <a:pt x="546" y="376"/>
                    <a:pt x="546" y="376"/>
                    <a:pt x="546" y="376"/>
                  </a:cubicBezTo>
                  <a:cubicBezTo>
                    <a:pt x="531" y="362"/>
                    <a:pt x="531" y="362"/>
                    <a:pt x="531" y="362"/>
                  </a:cubicBezTo>
                  <a:lnTo>
                    <a:pt x="503" y="369"/>
                  </a:lnTo>
                  <a:close/>
                  <a:moveTo>
                    <a:pt x="468" y="378"/>
                  </a:moveTo>
                  <a:cubicBezTo>
                    <a:pt x="484" y="392"/>
                    <a:pt x="484" y="392"/>
                    <a:pt x="484" y="392"/>
                  </a:cubicBezTo>
                  <a:cubicBezTo>
                    <a:pt x="511" y="385"/>
                    <a:pt x="511" y="385"/>
                    <a:pt x="511" y="385"/>
                  </a:cubicBezTo>
                  <a:cubicBezTo>
                    <a:pt x="496" y="371"/>
                    <a:pt x="496" y="371"/>
                    <a:pt x="496" y="371"/>
                  </a:cubicBezTo>
                  <a:lnTo>
                    <a:pt x="468" y="378"/>
                  </a:lnTo>
                  <a:close/>
                  <a:moveTo>
                    <a:pt x="433" y="387"/>
                  </a:moveTo>
                  <a:cubicBezTo>
                    <a:pt x="450" y="401"/>
                    <a:pt x="450" y="401"/>
                    <a:pt x="450" y="401"/>
                  </a:cubicBezTo>
                  <a:cubicBezTo>
                    <a:pt x="476" y="394"/>
                    <a:pt x="476" y="394"/>
                    <a:pt x="476" y="394"/>
                  </a:cubicBezTo>
                  <a:cubicBezTo>
                    <a:pt x="461" y="380"/>
                    <a:pt x="461" y="380"/>
                    <a:pt x="461" y="380"/>
                  </a:cubicBezTo>
                  <a:lnTo>
                    <a:pt x="433" y="387"/>
                  </a:lnTo>
                  <a:close/>
                  <a:moveTo>
                    <a:pt x="398" y="396"/>
                  </a:moveTo>
                  <a:cubicBezTo>
                    <a:pt x="415" y="410"/>
                    <a:pt x="415" y="410"/>
                    <a:pt x="415" y="410"/>
                  </a:cubicBezTo>
                  <a:cubicBezTo>
                    <a:pt x="441" y="403"/>
                    <a:pt x="441" y="403"/>
                    <a:pt x="441" y="403"/>
                  </a:cubicBezTo>
                  <a:cubicBezTo>
                    <a:pt x="426" y="389"/>
                    <a:pt x="426" y="389"/>
                    <a:pt x="426" y="389"/>
                  </a:cubicBezTo>
                  <a:lnTo>
                    <a:pt x="398" y="396"/>
                  </a:lnTo>
                  <a:close/>
                  <a:moveTo>
                    <a:pt x="363" y="405"/>
                  </a:moveTo>
                  <a:cubicBezTo>
                    <a:pt x="380" y="419"/>
                    <a:pt x="380" y="419"/>
                    <a:pt x="380" y="419"/>
                  </a:cubicBezTo>
                  <a:cubicBezTo>
                    <a:pt x="407" y="412"/>
                    <a:pt x="407" y="412"/>
                    <a:pt x="407" y="412"/>
                  </a:cubicBezTo>
                  <a:cubicBezTo>
                    <a:pt x="391" y="398"/>
                    <a:pt x="391" y="398"/>
                    <a:pt x="391" y="398"/>
                  </a:cubicBezTo>
                  <a:lnTo>
                    <a:pt x="363" y="405"/>
                  </a:lnTo>
                  <a:close/>
                  <a:moveTo>
                    <a:pt x="328" y="415"/>
                  </a:moveTo>
                  <a:cubicBezTo>
                    <a:pt x="346" y="428"/>
                    <a:pt x="346" y="428"/>
                    <a:pt x="346" y="428"/>
                  </a:cubicBezTo>
                  <a:cubicBezTo>
                    <a:pt x="372" y="421"/>
                    <a:pt x="372" y="421"/>
                    <a:pt x="372" y="421"/>
                  </a:cubicBezTo>
                  <a:cubicBezTo>
                    <a:pt x="357" y="407"/>
                    <a:pt x="357" y="407"/>
                    <a:pt x="357" y="407"/>
                  </a:cubicBezTo>
                  <a:lnTo>
                    <a:pt x="328" y="415"/>
                  </a:lnTo>
                  <a:close/>
                  <a:moveTo>
                    <a:pt x="295" y="422"/>
                  </a:moveTo>
                  <a:cubicBezTo>
                    <a:pt x="305" y="421"/>
                    <a:pt x="312" y="420"/>
                    <a:pt x="318" y="417"/>
                  </a:cubicBezTo>
                  <a:cubicBezTo>
                    <a:pt x="324" y="423"/>
                    <a:pt x="329" y="425"/>
                    <a:pt x="336" y="430"/>
                  </a:cubicBezTo>
                  <a:cubicBezTo>
                    <a:pt x="331" y="432"/>
                    <a:pt x="326" y="433"/>
                    <a:pt x="321" y="434"/>
                  </a:cubicBezTo>
                  <a:cubicBezTo>
                    <a:pt x="307" y="431"/>
                    <a:pt x="301" y="429"/>
                    <a:pt x="295" y="422"/>
                  </a:cubicBezTo>
                  <a:close/>
                  <a:moveTo>
                    <a:pt x="738" y="302"/>
                  </a:moveTo>
                  <a:cubicBezTo>
                    <a:pt x="742" y="309"/>
                    <a:pt x="749" y="313"/>
                    <a:pt x="753" y="321"/>
                  </a:cubicBezTo>
                  <a:cubicBezTo>
                    <a:pt x="759" y="322"/>
                    <a:pt x="765" y="323"/>
                    <a:pt x="771" y="323"/>
                  </a:cubicBezTo>
                  <a:cubicBezTo>
                    <a:pt x="772" y="317"/>
                    <a:pt x="770" y="316"/>
                    <a:pt x="771" y="309"/>
                  </a:cubicBezTo>
                  <a:cubicBezTo>
                    <a:pt x="761" y="309"/>
                    <a:pt x="750" y="305"/>
                    <a:pt x="738" y="302"/>
                  </a:cubicBezTo>
                  <a:close/>
                  <a:moveTo>
                    <a:pt x="778" y="310"/>
                  </a:moveTo>
                  <a:cubicBezTo>
                    <a:pt x="777" y="324"/>
                    <a:pt x="777" y="324"/>
                    <a:pt x="777" y="324"/>
                  </a:cubicBezTo>
                  <a:cubicBezTo>
                    <a:pt x="799" y="328"/>
                    <a:pt x="799" y="328"/>
                    <a:pt x="799" y="328"/>
                  </a:cubicBezTo>
                  <a:cubicBezTo>
                    <a:pt x="802" y="314"/>
                    <a:pt x="802" y="314"/>
                    <a:pt x="802" y="314"/>
                  </a:cubicBezTo>
                  <a:lnTo>
                    <a:pt x="778" y="310"/>
                  </a:lnTo>
                  <a:close/>
                  <a:moveTo>
                    <a:pt x="807" y="315"/>
                  </a:moveTo>
                  <a:cubicBezTo>
                    <a:pt x="805" y="329"/>
                    <a:pt x="805" y="329"/>
                    <a:pt x="805" y="329"/>
                  </a:cubicBezTo>
                  <a:cubicBezTo>
                    <a:pt x="829" y="332"/>
                    <a:pt x="829" y="332"/>
                    <a:pt x="829" y="332"/>
                  </a:cubicBezTo>
                  <a:cubicBezTo>
                    <a:pt x="831" y="319"/>
                    <a:pt x="831" y="319"/>
                    <a:pt x="831" y="319"/>
                  </a:cubicBezTo>
                  <a:lnTo>
                    <a:pt x="807" y="315"/>
                  </a:lnTo>
                  <a:close/>
                  <a:moveTo>
                    <a:pt x="836" y="320"/>
                  </a:moveTo>
                  <a:cubicBezTo>
                    <a:pt x="834" y="333"/>
                    <a:pt x="834" y="333"/>
                    <a:pt x="834" y="333"/>
                  </a:cubicBezTo>
                  <a:cubicBezTo>
                    <a:pt x="858" y="336"/>
                    <a:pt x="858" y="336"/>
                    <a:pt x="858" y="336"/>
                  </a:cubicBezTo>
                  <a:cubicBezTo>
                    <a:pt x="860" y="322"/>
                    <a:pt x="860" y="322"/>
                    <a:pt x="860" y="322"/>
                  </a:cubicBezTo>
                  <a:lnTo>
                    <a:pt x="836" y="320"/>
                  </a:lnTo>
                  <a:close/>
                  <a:moveTo>
                    <a:pt x="866" y="322"/>
                  </a:moveTo>
                  <a:cubicBezTo>
                    <a:pt x="864" y="336"/>
                    <a:pt x="864" y="336"/>
                    <a:pt x="864" y="336"/>
                  </a:cubicBezTo>
                  <a:cubicBezTo>
                    <a:pt x="888" y="338"/>
                    <a:pt x="888" y="338"/>
                    <a:pt x="888" y="338"/>
                  </a:cubicBezTo>
                  <a:cubicBezTo>
                    <a:pt x="891" y="325"/>
                    <a:pt x="891" y="325"/>
                    <a:pt x="891" y="325"/>
                  </a:cubicBezTo>
                  <a:lnTo>
                    <a:pt x="866" y="322"/>
                  </a:lnTo>
                  <a:close/>
                  <a:moveTo>
                    <a:pt x="928" y="327"/>
                  </a:moveTo>
                  <a:cubicBezTo>
                    <a:pt x="924" y="340"/>
                    <a:pt x="924" y="340"/>
                    <a:pt x="924" y="340"/>
                  </a:cubicBezTo>
                  <a:cubicBezTo>
                    <a:pt x="948" y="343"/>
                    <a:pt x="948" y="343"/>
                    <a:pt x="948" y="343"/>
                  </a:cubicBezTo>
                  <a:cubicBezTo>
                    <a:pt x="952" y="330"/>
                    <a:pt x="952" y="330"/>
                    <a:pt x="952" y="330"/>
                  </a:cubicBezTo>
                  <a:lnTo>
                    <a:pt x="928" y="327"/>
                  </a:lnTo>
                  <a:close/>
                  <a:moveTo>
                    <a:pt x="897" y="325"/>
                  </a:moveTo>
                  <a:cubicBezTo>
                    <a:pt x="894" y="338"/>
                    <a:pt x="894" y="338"/>
                    <a:pt x="894" y="338"/>
                  </a:cubicBezTo>
                  <a:cubicBezTo>
                    <a:pt x="918" y="341"/>
                    <a:pt x="918" y="341"/>
                    <a:pt x="918" y="341"/>
                  </a:cubicBezTo>
                  <a:cubicBezTo>
                    <a:pt x="921" y="327"/>
                    <a:pt x="921" y="327"/>
                    <a:pt x="921" y="327"/>
                  </a:cubicBezTo>
                  <a:lnTo>
                    <a:pt x="897" y="325"/>
                  </a:lnTo>
                  <a:close/>
                  <a:moveTo>
                    <a:pt x="959" y="329"/>
                  </a:moveTo>
                  <a:cubicBezTo>
                    <a:pt x="954" y="343"/>
                    <a:pt x="954" y="343"/>
                    <a:pt x="954" y="343"/>
                  </a:cubicBezTo>
                  <a:cubicBezTo>
                    <a:pt x="978" y="345"/>
                    <a:pt x="978" y="345"/>
                    <a:pt x="978" y="345"/>
                  </a:cubicBezTo>
                  <a:cubicBezTo>
                    <a:pt x="983" y="332"/>
                    <a:pt x="983" y="332"/>
                    <a:pt x="983" y="332"/>
                  </a:cubicBezTo>
                  <a:lnTo>
                    <a:pt x="959" y="329"/>
                  </a:lnTo>
                  <a:close/>
                  <a:moveTo>
                    <a:pt x="989" y="332"/>
                  </a:moveTo>
                  <a:cubicBezTo>
                    <a:pt x="984" y="345"/>
                    <a:pt x="984" y="345"/>
                    <a:pt x="984" y="345"/>
                  </a:cubicBezTo>
                  <a:cubicBezTo>
                    <a:pt x="1008" y="348"/>
                    <a:pt x="1008" y="348"/>
                    <a:pt x="1008" y="348"/>
                  </a:cubicBezTo>
                  <a:cubicBezTo>
                    <a:pt x="1013" y="335"/>
                    <a:pt x="1013" y="335"/>
                    <a:pt x="1013" y="335"/>
                  </a:cubicBezTo>
                  <a:lnTo>
                    <a:pt x="989" y="332"/>
                  </a:lnTo>
                  <a:close/>
                  <a:moveTo>
                    <a:pt x="1020" y="335"/>
                  </a:moveTo>
                  <a:cubicBezTo>
                    <a:pt x="1014" y="348"/>
                    <a:pt x="1014" y="348"/>
                    <a:pt x="1014" y="348"/>
                  </a:cubicBezTo>
                  <a:cubicBezTo>
                    <a:pt x="1038" y="351"/>
                    <a:pt x="1038" y="351"/>
                    <a:pt x="1038" y="351"/>
                  </a:cubicBezTo>
                  <a:cubicBezTo>
                    <a:pt x="1044" y="338"/>
                    <a:pt x="1044" y="338"/>
                    <a:pt x="1044" y="338"/>
                  </a:cubicBezTo>
                  <a:lnTo>
                    <a:pt x="1020" y="335"/>
                  </a:lnTo>
                  <a:close/>
                  <a:moveTo>
                    <a:pt x="1051" y="338"/>
                  </a:moveTo>
                  <a:cubicBezTo>
                    <a:pt x="1045" y="350"/>
                    <a:pt x="1045" y="350"/>
                    <a:pt x="1045" y="350"/>
                  </a:cubicBezTo>
                  <a:cubicBezTo>
                    <a:pt x="1069" y="352"/>
                    <a:pt x="1069" y="352"/>
                    <a:pt x="1069" y="352"/>
                  </a:cubicBezTo>
                  <a:cubicBezTo>
                    <a:pt x="1077" y="341"/>
                    <a:pt x="1077" y="341"/>
                    <a:pt x="1077" y="341"/>
                  </a:cubicBezTo>
                  <a:lnTo>
                    <a:pt x="1051" y="338"/>
                  </a:lnTo>
                  <a:close/>
                  <a:moveTo>
                    <a:pt x="1087" y="341"/>
                  </a:moveTo>
                  <a:cubicBezTo>
                    <a:pt x="1076" y="352"/>
                    <a:pt x="1076" y="352"/>
                    <a:pt x="1076" y="352"/>
                  </a:cubicBezTo>
                  <a:cubicBezTo>
                    <a:pt x="1099" y="355"/>
                    <a:pt x="1099" y="355"/>
                    <a:pt x="1099" y="355"/>
                  </a:cubicBezTo>
                  <a:cubicBezTo>
                    <a:pt x="1110" y="343"/>
                    <a:pt x="1110" y="343"/>
                    <a:pt x="1110" y="343"/>
                  </a:cubicBezTo>
                  <a:lnTo>
                    <a:pt x="1087" y="341"/>
                  </a:lnTo>
                  <a:close/>
                  <a:moveTo>
                    <a:pt x="1120" y="343"/>
                  </a:moveTo>
                  <a:cubicBezTo>
                    <a:pt x="1110" y="355"/>
                    <a:pt x="1110" y="355"/>
                    <a:pt x="1110" y="355"/>
                  </a:cubicBezTo>
                  <a:cubicBezTo>
                    <a:pt x="1133" y="357"/>
                    <a:pt x="1133" y="357"/>
                    <a:pt x="1133" y="357"/>
                  </a:cubicBezTo>
                  <a:cubicBezTo>
                    <a:pt x="1143" y="345"/>
                    <a:pt x="1143" y="345"/>
                    <a:pt x="1143" y="345"/>
                  </a:cubicBezTo>
                  <a:lnTo>
                    <a:pt x="1120" y="343"/>
                  </a:lnTo>
                  <a:close/>
                  <a:moveTo>
                    <a:pt x="1157" y="344"/>
                  </a:moveTo>
                  <a:cubicBezTo>
                    <a:pt x="1147" y="355"/>
                    <a:pt x="1147" y="355"/>
                    <a:pt x="1147" y="355"/>
                  </a:cubicBezTo>
                  <a:cubicBezTo>
                    <a:pt x="1170" y="358"/>
                    <a:pt x="1170" y="358"/>
                    <a:pt x="1170" y="358"/>
                  </a:cubicBezTo>
                  <a:cubicBezTo>
                    <a:pt x="1180" y="345"/>
                    <a:pt x="1180" y="345"/>
                    <a:pt x="1180" y="345"/>
                  </a:cubicBezTo>
                  <a:lnTo>
                    <a:pt x="1157" y="344"/>
                  </a:lnTo>
                  <a:close/>
                  <a:moveTo>
                    <a:pt x="1193" y="347"/>
                  </a:moveTo>
                  <a:cubicBezTo>
                    <a:pt x="1182" y="358"/>
                    <a:pt x="1182" y="358"/>
                    <a:pt x="1182" y="358"/>
                  </a:cubicBezTo>
                  <a:cubicBezTo>
                    <a:pt x="1205" y="360"/>
                    <a:pt x="1205" y="360"/>
                    <a:pt x="1205" y="360"/>
                  </a:cubicBezTo>
                  <a:cubicBezTo>
                    <a:pt x="1216" y="348"/>
                    <a:pt x="1216" y="348"/>
                    <a:pt x="1216" y="348"/>
                  </a:cubicBezTo>
                  <a:lnTo>
                    <a:pt x="1193" y="347"/>
                  </a:lnTo>
                  <a:close/>
                  <a:moveTo>
                    <a:pt x="1231" y="350"/>
                  </a:moveTo>
                  <a:cubicBezTo>
                    <a:pt x="1227" y="356"/>
                    <a:pt x="1223" y="357"/>
                    <a:pt x="1217" y="363"/>
                  </a:cubicBezTo>
                  <a:cubicBezTo>
                    <a:pt x="1225" y="363"/>
                    <a:pt x="1226" y="363"/>
                    <a:pt x="1234" y="364"/>
                  </a:cubicBezTo>
                  <a:cubicBezTo>
                    <a:pt x="1243" y="360"/>
                    <a:pt x="1257" y="357"/>
                    <a:pt x="1265" y="348"/>
                  </a:cubicBezTo>
                  <a:cubicBezTo>
                    <a:pt x="1254" y="349"/>
                    <a:pt x="1242" y="349"/>
                    <a:pt x="1231" y="350"/>
                  </a:cubicBezTo>
                  <a:close/>
                  <a:moveTo>
                    <a:pt x="320" y="506"/>
                  </a:moveTo>
                  <a:cubicBezTo>
                    <a:pt x="320" y="489"/>
                    <a:pt x="321" y="472"/>
                    <a:pt x="321" y="455"/>
                  </a:cubicBezTo>
                  <a:cubicBezTo>
                    <a:pt x="323" y="455"/>
                    <a:pt x="324" y="455"/>
                    <a:pt x="325" y="455"/>
                  </a:cubicBezTo>
                  <a:cubicBezTo>
                    <a:pt x="326" y="454"/>
                    <a:pt x="327" y="453"/>
                    <a:pt x="329" y="453"/>
                  </a:cubicBezTo>
                  <a:cubicBezTo>
                    <a:pt x="330" y="452"/>
                    <a:pt x="332" y="451"/>
                    <a:pt x="334" y="451"/>
                  </a:cubicBezTo>
                  <a:cubicBezTo>
                    <a:pt x="335" y="449"/>
                    <a:pt x="335" y="448"/>
                    <a:pt x="335" y="447"/>
                  </a:cubicBezTo>
                  <a:cubicBezTo>
                    <a:pt x="338" y="447"/>
                    <a:pt x="340" y="447"/>
                    <a:pt x="342" y="447"/>
                  </a:cubicBezTo>
                  <a:cubicBezTo>
                    <a:pt x="342" y="449"/>
                    <a:pt x="343" y="450"/>
                    <a:pt x="344" y="451"/>
                  </a:cubicBezTo>
                  <a:cubicBezTo>
                    <a:pt x="345" y="451"/>
                    <a:pt x="345" y="451"/>
                    <a:pt x="346" y="451"/>
                  </a:cubicBezTo>
                  <a:cubicBezTo>
                    <a:pt x="346" y="468"/>
                    <a:pt x="345" y="485"/>
                    <a:pt x="344" y="502"/>
                  </a:cubicBezTo>
                  <a:cubicBezTo>
                    <a:pt x="343" y="502"/>
                    <a:pt x="341" y="502"/>
                    <a:pt x="340" y="503"/>
                  </a:cubicBezTo>
                  <a:cubicBezTo>
                    <a:pt x="339" y="501"/>
                    <a:pt x="338" y="500"/>
                    <a:pt x="338" y="499"/>
                  </a:cubicBezTo>
                  <a:cubicBezTo>
                    <a:pt x="337" y="492"/>
                    <a:pt x="336" y="492"/>
                    <a:pt x="334" y="499"/>
                  </a:cubicBezTo>
                  <a:cubicBezTo>
                    <a:pt x="334" y="501"/>
                    <a:pt x="334" y="502"/>
                    <a:pt x="333" y="504"/>
                  </a:cubicBezTo>
                  <a:cubicBezTo>
                    <a:pt x="331" y="504"/>
                    <a:pt x="329" y="505"/>
                    <a:pt x="327" y="505"/>
                  </a:cubicBezTo>
                  <a:cubicBezTo>
                    <a:pt x="327" y="504"/>
                    <a:pt x="327" y="502"/>
                    <a:pt x="326" y="501"/>
                  </a:cubicBezTo>
                  <a:cubicBezTo>
                    <a:pt x="324" y="492"/>
                    <a:pt x="323" y="498"/>
                    <a:pt x="322" y="502"/>
                  </a:cubicBezTo>
                  <a:cubicBezTo>
                    <a:pt x="321" y="503"/>
                    <a:pt x="320" y="505"/>
                    <a:pt x="320" y="506"/>
                  </a:cubicBezTo>
                  <a:close/>
                  <a:moveTo>
                    <a:pt x="356" y="447"/>
                  </a:moveTo>
                  <a:cubicBezTo>
                    <a:pt x="355" y="465"/>
                    <a:pt x="355" y="482"/>
                    <a:pt x="355" y="500"/>
                  </a:cubicBezTo>
                  <a:cubicBezTo>
                    <a:pt x="355" y="500"/>
                    <a:pt x="356" y="500"/>
                    <a:pt x="357" y="500"/>
                  </a:cubicBezTo>
                  <a:cubicBezTo>
                    <a:pt x="355" y="498"/>
                    <a:pt x="356" y="497"/>
                    <a:pt x="358" y="495"/>
                  </a:cubicBezTo>
                  <a:cubicBezTo>
                    <a:pt x="359" y="485"/>
                    <a:pt x="361" y="485"/>
                    <a:pt x="362" y="494"/>
                  </a:cubicBezTo>
                  <a:cubicBezTo>
                    <a:pt x="364" y="495"/>
                    <a:pt x="365" y="497"/>
                    <a:pt x="364" y="499"/>
                  </a:cubicBezTo>
                  <a:cubicBezTo>
                    <a:pt x="366" y="499"/>
                    <a:pt x="368" y="498"/>
                    <a:pt x="370" y="498"/>
                  </a:cubicBezTo>
                  <a:cubicBezTo>
                    <a:pt x="369" y="496"/>
                    <a:pt x="369" y="494"/>
                    <a:pt x="371" y="492"/>
                  </a:cubicBezTo>
                  <a:cubicBezTo>
                    <a:pt x="372" y="483"/>
                    <a:pt x="373" y="483"/>
                    <a:pt x="374" y="492"/>
                  </a:cubicBezTo>
                  <a:cubicBezTo>
                    <a:pt x="376" y="493"/>
                    <a:pt x="376" y="494"/>
                    <a:pt x="376" y="496"/>
                  </a:cubicBezTo>
                  <a:cubicBezTo>
                    <a:pt x="377" y="496"/>
                    <a:pt x="378" y="496"/>
                    <a:pt x="380" y="496"/>
                  </a:cubicBezTo>
                  <a:cubicBezTo>
                    <a:pt x="380" y="477"/>
                    <a:pt x="381" y="458"/>
                    <a:pt x="382" y="439"/>
                  </a:cubicBezTo>
                  <a:cubicBezTo>
                    <a:pt x="381" y="439"/>
                    <a:pt x="381" y="439"/>
                    <a:pt x="380" y="438"/>
                  </a:cubicBezTo>
                  <a:cubicBezTo>
                    <a:pt x="379" y="437"/>
                    <a:pt x="379" y="436"/>
                    <a:pt x="378" y="435"/>
                  </a:cubicBezTo>
                  <a:cubicBezTo>
                    <a:pt x="378" y="435"/>
                    <a:pt x="378" y="434"/>
                    <a:pt x="378" y="433"/>
                  </a:cubicBezTo>
                  <a:cubicBezTo>
                    <a:pt x="372" y="434"/>
                    <a:pt x="367" y="435"/>
                    <a:pt x="362" y="436"/>
                  </a:cubicBezTo>
                  <a:cubicBezTo>
                    <a:pt x="361" y="438"/>
                    <a:pt x="360" y="440"/>
                    <a:pt x="360" y="442"/>
                  </a:cubicBezTo>
                  <a:cubicBezTo>
                    <a:pt x="358" y="443"/>
                    <a:pt x="357" y="444"/>
                    <a:pt x="356" y="447"/>
                  </a:cubicBezTo>
                  <a:close/>
                  <a:moveTo>
                    <a:pt x="391" y="441"/>
                  </a:moveTo>
                  <a:cubicBezTo>
                    <a:pt x="391" y="458"/>
                    <a:pt x="390" y="476"/>
                    <a:pt x="390" y="494"/>
                  </a:cubicBezTo>
                  <a:cubicBezTo>
                    <a:pt x="391" y="494"/>
                    <a:pt x="391" y="493"/>
                    <a:pt x="392" y="493"/>
                  </a:cubicBezTo>
                  <a:cubicBezTo>
                    <a:pt x="391" y="492"/>
                    <a:pt x="391" y="490"/>
                    <a:pt x="393" y="489"/>
                  </a:cubicBezTo>
                  <a:cubicBezTo>
                    <a:pt x="394" y="479"/>
                    <a:pt x="396" y="479"/>
                    <a:pt x="398" y="488"/>
                  </a:cubicBezTo>
                  <a:cubicBezTo>
                    <a:pt x="399" y="489"/>
                    <a:pt x="400" y="491"/>
                    <a:pt x="399" y="493"/>
                  </a:cubicBezTo>
                  <a:cubicBezTo>
                    <a:pt x="401" y="492"/>
                    <a:pt x="406" y="492"/>
                    <a:pt x="408" y="492"/>
                  </a:cubicBezTo>
                  <a:cubicBezTo>
                    <a:pt x="407" y="489"/>
                    <a:pt x="407" y="487"/>
                    <a:pt x="409" y="485"/>
                  </a:cubicBezTo>
                  <a:cubicBezTo>
                    <a:pt x="410" y="477"/>
                    <a:pt x="411" y="477"/>
                    <a:pt x="413" y="486"/>
                  </a:cubicBezTo>
                  <a:cubicBezTo>
                    <a:pt x="414" y="487"/>
                    <a:pt x="414" y="488"/>
                    <a:pt x="414" y="490"/>
                  </a:cubicBezTo>
                  <a:cubicBezTo>
                    <a:pt x="415" y="489"/>
                    <a:pt x="417" y="489"/>
                    <a:pt x="418" y="489"/>
                  </a:cubicBezTo>
                  <a:cubicBezTo>
                    <a:pt x="419" y="470"/>
                    <a:pt x="420" y="452"/>
                    <a:pt x="420" y="433"/>
                  </a:cubicBezTo>
                  <a:cubicBezTo>
                    <a:pt x="420" y="433"/>
                    <a:pt x="419" y="432"/>
                    <a:pt x="418" y="432"/>
                  </a:cubicBezTo>
                  <a:cubicBezTo>
                    <a:pt x="417" y="431"/>
                    <a:pt x="417" y="430"/>
                    <a:pt x="416" y="429"/>
                  </a:cubicBezTo>
                  <a:cubicBezTo>
                    <a:pt x="416" y="428"/>
                    <a:pt x="416" y="427"/>
                    <a:pt x="416" y="427"/>
                  </a:cubicBezTo>
                  <a:cubicBezTo>
                    <a:pt x="411" y="428"/>
                    <a:pt x="402" y="429"/>
                    <a:pt x="397" y="430"/>
                  </a:cubicBezTo>
                  <a:cubicBezTo>
                    <a:pt x="396" y="432"/>
                    <a:pt x="395" y="434"/>
                    <a:pt x="395" y="435"/>
                  </a:cubicBezTo>
                  <a:cubicBezTo>
                    <a:pt x="393" y="436"/>
                    <a:pt x="392" y="438"/>
                    <a:pt x="391" y="441"/>
                  </a:cubicBezTo>
                  <a:close/>
                  <a:moveTo>
                    <a:pt x="430" y="429"/>
                  </a:moveTo>
                  <a:cubicBezTo>
                    <a:pt x="430" y="447"/>
                    <a:pt x="429" y="469"/>
                    <a:pt x="429" y="486"/>
                  </a:cubicBezTo>
                  <a:cubicBezTo>
                    <a:pt x="430" y="486"/>
                    <a:pt x="430" y="486"/>
                    <a:pt x="431" y="486"/>
                  </a:cubicBezTo>
                  <a:cubicBezTo>
                    <a:pt x="430" y="484"/>
                    <a:pt x="430" y="483"/>
                    <a:pt x="432" y="481"/>
                  </a:cubicBezTo>
                  <a:cubicBezTo>
                    <a:pt x="433" y="472"/>
                    <a:pt x="435" y="471"/>
                    <a:pt x="437" y="480"/>
                  </a:cubicBezTo>
                  <a:cubicBezTo>
                    <a:pt x="438" y="482"/>
                    <a:pt x="439" y="483"/>
                    <a:pt x="438" y="485"/>
                  </a:cubicBezTo>
                  <a:cubicBezTo>
                    <a:pt x="440" y="485"/>
                    <a:pt x="447" y="484"/>
                    <a:pt x="449" y="484"/>
                  </a:cubicBezTo>
                  <a:cubicBezTo>
                    <a:pt x="449" y="481"/>
                    <a:pt x="449" y="479"/>
                    <a:pt x="450" y="477"/>
                  </a:cubicBezTo>
                  <a:cubicBezTo>
                    <a:pt x="452" y="469"/>
                    <a:pt x="453" y="469"/>
                    <a:pt x="454" y="478"/>
                  </a:cubicBezTo>
                  <a:cubicBezTo>
                    <a:pt x="455" y="479"/>
                    <a:pt x="456" y="480"/>
                    <a:pt x="456" y="482"/>
                  </a:cubicBezTo>
                  <a:cubicBezTo>
                    <a:pt x="457" y="481"/>
                    <a:pt x="458" y="481"/>
                    <a:pt x="459" y="481"/>
                  </a:cubicBezTo>
                  <a:cubicBezTo>
                    <a:pt x="460" y="462"/>
                    <a:pt x="460" y="440"/>
                    <a:pt x="461" y="421"/>
                  </a:cubicBezTo>
                  <a:cubicBezTo>
                    <a:pt x="460" y="421"/>
                    <a:pt x="459" y="421"/>
                    <a:pt x="458" y="420"/>
                  </a:cubicBezTo>
                  <a:cubicBezTo>
                    <a:pt x="458" y="419"/>
                    <a:pt x="457" y="418"/>
                    <a:pt x="457" y="417"/>
                  </a:cubicBezTo>
                  <a:cubicBezTo>
                    <a:pt x="457" y="417"/>
                    <a:pt x="456" y="416"/>
                    <a:pt x="456" y="415"/>
                  </a:cubicBezTo>
                  <a:cubicBezTo>
                    <a:pt x="451" y="416"/>
                    <a:pt x="441" y="417"/>
                    <a:pt x="436" y="418"/>
                  </a:cubicBezTo>
                  <a:cubicBezTo>
                    <a:pt x="435" y="420"/>
                    <a:pt x="434" y="422"/>
                    <a:pt x="434" y="424"/>
                  </a:cubicBezTo>
                  <a:cubicBezTo>
                    <a:pt x="432" y="425"/>
                    <a:pt x="431" y="427"/>
                    <a:pt x="430" y="429"/>
                  </a:cubicBezTo>
                  <a:close/>
                  <a:moveTo>
                    <a:pt x="471" y="422"/>
                  </a:moveTo>
                  <a:cubicBezTo>
                    <a:pt x="470" y="440"/>
                    <a:pt x="470" y="462"/>
                    <a:pt x="470" y="480"/>
                  </a:cubicBezTo>
                  <a:cubicBezTo>
                    <a:pt x="470" y="479"/>
                    <a:pt x="471" y="479"/>
                    <a:pt x="472" y="479"/>
                  </a:cubicBezTo>
                  <a:cubicBezTo>
                    <a:pt x="470" y="478"/>
                    <a:pt x="471" y="476"/>
                    <a:pt x="473" y="475"/>
                  </a:cubicBezTo>
                  <a:cubicBezTo>
                    <a:pt x="474" y="465"/>
                    <a:pt x="475" y="465"/>
                    <a:pt x="477" y="474"/>
                  </a:cubicBezTo>
                  <a:cubicBezTo>
                    <a:pt x="479" y="475"/>
                    <a:pt x="480" y="477"/>
                    <a:pt x="479" y="478"/>
                  </a:cubicBezTo>
                  <a:cubicBezTo>
                    <a:pt x="481" y="478"/>
                    <a:pt x="488" y="477"/>
                    <a:pt x="490" y="477"/>
                  </a:cubicBezTo>
                  <a:cubicBezTo>
                    <a:pt x="489" y="475"/>
                    <a:pt x="490" y="473"/>
                    <a:pt x="491" y="471"/>
                  </a:cubicBezTo>
                  <a:cubicBezTo>
                    <a:pt x="492" y="462"/>
                    <a:pt x="494" y="462"/>
                    <a:pt x="495" y="471"/>
                  </a:cubicBezTo>
                  <a:cubicBezTo>
                    <a:pt x="496" y="472"/>
                    <a:pt x="496" y="473"/>
                    <a:pt x="496" y="475"/>
                  </a:cubicBezTo>
                  <a:cubicBezTo>
                    <a:pt x="497" y="475"/>
                    <a:pt x="501" y="474"/>
                    <a:pt x="506" y="474"/>
                  </a:cubicBezTo>
                  <a:cubicBezTo>
                    <a:pt x="506" y="473"/>
                    <a:pt x="506" y="469"/>
                    <a:pt x="507" y="468"/>
                  </a:cubicBezTo>
                  <a:cubicBezTo>
                    <a:pt x="506" y="462"/>
                    <a:pt x="510" y="458"/>
                    <a:pt x="510" y="468"/>
                  </a:cubicBezTo>
                  <a:cubicBezTo>
                    <a:pt x="511" y="468"/>
                    <a:pt x="513" y="472"/>
                    <a:pt x="512" y="473"/>
                  </a:cubicBezTo>
                  <a:cubicBezTo>
                    <a:pt x="517" y="472"/>
                    <a:pt x="520" y="471"/>
                    <a:pt x="521" y="471"/>
                  </a:cubicBezTo>
                  <a:cubicBezTo>
                    <a:pt x="522" y="452"/>
                    <a:pt x="522" y="428"/>
                    <a:pt x="523" y="409"/>
                  </a:cubicBezTo>
                  <a:cubicBezTo>
                    <a:pt x="522" y="409"/>
                    <a:pt x="521" y="408"/>
                    <a:pt x="520" y="408"/>
                  </a:cubicBezTo>
                  <a:cubicBezTo>
                    <a:pt x="520" y="407"/>
                    <a:pt x="519" y="406"/>
                    <a:pt x="518" y="405"/>
                  </a:cubicBezTo>
                  <a:cubicBezTo>
                    <a:pt x="518" y="404"/>
                    <a:pt x="518" y="404"/>
                    <a:pt x="518" y="403"/>
                  </a:cubicBezTo>
                  <a:cubicBezTo>
                    <a:pt x="513" y="404"/>
                    <a:pt x="482" y="411"/>
                    <a:pt x="477" y="412"/>
                  </a:cubicBezTo>
                  <a:cubicBezTo>
                    <a:pt x="476" y="414"/>
                    <a:pt x="475" y="415"/>
                    <a:pt x="475" y="417"/>
                  </a:cubicBezTo>
                  <a:cubicBezTo>
                    <a:pt x="473" y="418"/>
                    <a:pt x="472" y="420"/>
                    <a:pt x="471" y="422"/>
                  </a:cubicBezTo>
                  <a:close/>
                  <a:moveTo>
                    <a:pt x="535" y="405"/>
                  </a:moveTo>
                  <a:cubicBezTo>
                    <a:pt x="534" y="423"/>
                    <a:pt x="534" y="451"/>
                    <a:pt x="533" y="469"/>
                  </a:cubicBezTo>
                  <a:cubicBezTo>
                    <a:pt x="534" y="469"/>
                    <a:pt x="535" y="468"/>
                    <a:pt x="536" y="468"/>
                  </a:cubicBezTo>
                  <a:cubicBezTo>
                    <a:pt x="534" y="467"/>
                    <a:pt x="535" y="465"/>
                    <a:pt x="537" y="464"/>
                  </a:cubicBezTo>
                  <a:cubicBezTo>
                    <a:pt x="538" y="454"/>
                    <a:pt x="539" y="454"/>
                    <a:pt x="541" y="463"/>
                  </a:cubicBezTo>
                  <a:cubicBezTo>
                    <a:pt x="543" y="464"/>
                    <a:pt x="543" y="466"/>
                    <a:pt x="543" y="468"/>
                  </a:cubicBezTo>
                  <a:cubicBezTo>
                    <a:pt x="545" y="467"/>
                    <a:pt x="559" y="465"/>
                    <a:pt x="561" y="464"/>
                  </a:cubicBezTo>
                  <a:cubicBezTo>
                    <a:pt x="560" y="462"/>
                    <a:pt x="560" y="460"/>
                    <a:pt x="562" y="458"/>
                  </a:cubicBezTo>
                  <a:cubicBezTo>
                    <a:pt x="563" y="450"/>
                    <a:pt x="564" y="450"/>
                    <a:pt x="565" y="458"/>
                  </a:cubicBezTo>
                  <a:cubicBezTo>
                    <a:pt x="567" y="459"/>
                    <a:pt x="567" y="461"/>
                    <a:pt x="567" y="462"/>
                  </a:cubicBezTo>
                  <a:cubicBezTo>
                    <a:pt x="568" y="462"/>
                    <a:pt x="569" y="462"/>
                    <a:pt x="571" y="462"/>
                  </a:cubicBezTo>
                  <a:cubicBezTo>
                    <a:pt x="571" y="443"/>
                    <a:pt x="571" y="415"/>
                    <a:pt x="572" y="396"/>
                  </a:cubicBezTo>
                  <a:cubicBezTo>
                    <a:pt x="571" y="395"/>
                    <a:pt x="571" y="395"/>
                    <a:pt x="570" y="395"/>
                  </a:cubicBezTo>
                  <a:cubicBezTo>
                    <a:pt x="569" y="394"/>
                    <a:pt x="569" y="393"/>
                    <a:pt x="568" y="392"/>
                  </a:cubicBezTo>
                  <a:cubicBezTo>
                    <a:pt x="568" y="391"/>
                    <a:pt x="568" y="391"/>
                    <a:pt x="568" y="390"/>
                  </a:cubicBezTo>
                  <a:cubicBezTo>
                    <a:pt x="562" y="391"/>
                    <a:pt x="546" y="394"/>
                    <a:pt x="541" y="395"/>
                  </a:cubicBezTo>
                  <a:cubicBezTo>
                    <a:pt x="539" y="397"/>
                    <a:pt x="539" y="398"/>
                    <a:pt x="539" y="400"/>
                  </a:cubicBezTo>
                  <a:cubicBezTo>
                    <a:pt x="537" y="401"/>
                    <a:pt x="535" y="403"/>
                    <a:pt x="535" y="405"/>
                  </a:cubicBezTo>
                  <a:close/>
                  <a:moveTo>
                    <a:pt x="584" y="396"/>
                  </a:moveTo>
                  <a:cubicBezTo>
                    <a:pt x="583" y="413"/>
                    <a:pt x="583" y="443"/>
                    <a:pt x="582" y="461"/>
                  </a:cubicBezTo>
                  <a:cubicBezTo>
                    <a:pt x="583" y="461"/>
                    <a:pt x="588" y="460"/>
                    <a:pt x="589" y="459"/>
                  </a:cubicBezTo>
                  <a:cubicBezTo>
                    <a:pt x="588" y="458"/>
                    <a:pt x="588" y="455"/>
                    <a:pt x="590" y="453"/>
                  </a:cubicBezTo>
                  <a:cubicBezTo>
                    <a:pt x="592" y="443"/>
                    <a:pt x="593" y="443"/>
                    <a:pt x="595" y="452"/>
                  </a:cubicBezTo>
                  <a:cubicBezTo>
                    <a:pt x="597" y="453"/>
                    <a:pt x="597" y="457"/>
                    <a:pt x="597" y="459"/>
                  </a:cubicBezTo>
                  <a:cubicBezTo>
                    <a:pt x="598" y="458"/>
                    <a:pt x="608" y="456"/>
                    <a:pt x="610" y="456"/>
                  </a:cubicBezTo>
                  <a:cubicBezTo>
                    <a:pt x="609" y="454"/>
                    <a:pt x="609" y="452"/>
                    <a:pt x="611" y="450"/>
                  </a:cubicBezTo>
                  <a:cubicBezTo>
                    <a:pt x="612" y="441"/>
                    <a:pt x="613" y="441"/>
                    <a:pt x="615" y="450"/>
                  </a:cubicBezTo>
                  <a:cubicBezTo>
                    <a:pt x="616" y="451"/>
                    <a:pt x="616" y="452"/>
                    <a:pt x="616" y="454"/>
                  </a:cubicBezTo>
                  <a:cubicBezTo>
                    <a:pt x="617" y="454"/>
                    <a:pt x="622" y="452"/>
                    <a:pt x="623" y="452"/>
                  </a:cubicBezTo>
                  <a:cubicBezTo>
                    <a:pt x="624" y="434"/>
                    <a:pt x="624" y="405"/>
                    <a:pt x="625" y="386"/>
                  </a:cubicBezTo>
                  <a:cubicBezTo>
                    <a:pt x="624" y="386"/>
                    <a:pt x="623" y="386"/>
                    <a:pt x="622" y="385"/>
                  </a:cubicBezTo>
                  <a:cubicBezTo>
                    <a:pt x="622" y="384"/>
                    <a:pt x="621" y="383"/>
                    <a:pt x="621" y="383"/>
                  </a:cubicBezTo>
                  <a:cubicBezTo>
                    <a:pt x="621" y="382"/>
                    <a:pt x="620" y="379"/>
                    <a:pt x="620" y="378"/>
                  </a:cubicBezTo>
                  <a:cubicBezTo>
                    <a:pt x="614" y="379"/>
                    <a:pt x="600" y="383"/>
                    <a:pt x="595" y="384"/>
                  </a:cubicBezTo>
                  <a:cubicBezTo>
                    <a:pt x="593" y="386"/>
                    <a:pt x="593" y="388"/>
                    <a:pt x="593" y="389"/>
                  </a:cubicBezTo>
                  <a:cubicBezTo>
                    <a:pt x="591" y="390"/>
                    <a:pt x="585" y="393"/>
                    <a:pt x="584" y="396"/>
                  </a:cubicBezTo>
                  <a:close/>
                  <a:moveTo>
                    <a:pt x="636" y="383"/>
                  </a:moveTo>
                  <a:cubicBezTo>
                    <a:pt x="635" y="401"/>
                    <a:pt x="635" y="434"/>
                    <a:pt x="635" y="451"/>
                  </a:cubicBezTo>
                  <a:cubicBezTo>
                    <a:pt x="635" y="451"/>
                    <a:pt x="641" y="450"/>
                    <a:pt x="642" y="450"/>
                  </a:cubicBezTo>
                  <a:cubicBezTo>
                    <a:pt x="640" y="448"/>
                    <a:pt x="641" y="445"/>
                    <a:pt x="643" y="444"/>
                  </a:cubicBezTo>
                  <a:cubicBezTo>
                    <a:pt x="644" y="434"/>
                    <a:pt x="646" y="434"/>
                    <a:pt x="648" y="443"/>
                  </a:cubicBezTo>
                  <a:cubicBezTo>
                    <a:pt x="649" y="444"/>
                    <a:pt x="650" y="447"/>
                    <a:pt x="649" y="449"/>
                  </a:cubicBezTo>
                  <a:cubicBezTo>
                    <a:pt x="651" y="449"/>
                    <a:pt x="660" y="447"/>
                    <a:pt x="662" y="446"/>
                  </a:cubicBezTo>
                  <a:cubicBezTo>
                    <a:pt x="662" y="444"/>
                    <a:pt x="662" y="442"/>
                    <a:pt x="663" y="440"/>
                  </a:cubicBezTo>
                  <a:cubicBezTo>
                    <a:pt x="665" y="432"/>
                    <a:pt x="666" y="432"/>
                    <a:pt x="667" y="440"/>
                  </a:cubicBezTo>
                  <a:cubicBezTo>
                    <a:pt x="668" y="441"/>
                    <a:pt x="669" y="443"/>
                    <a:pt x="669" y="444"/>
                  </a:cubicBezTo>
                  <a:cubicBezTo>
                    <a:pt x="670" y="444"/>
                    <a:pt x="679" y="443"/>
                    <a:pt x="680" y="443"/>
                  </a:cubicBezTo>
                  <a:cubicBezTo>
                    <a:pt x="681" y="424"/>
                    <a:pt x="680" y="392"/>
                    <a:pt x="681" y="373"/>
                  </a:cubicBezTo>
                  <a:cubicBezTo>
                    <a:pt x="680" y="373"/>
                    <a:pt x="679" y="373"/>
                    <a:pt x="678" y="373"/>
                  </a:cubicBezTo>
                  <a:cubicBezTo>
                    <a:pt x="678" y="372"/>
                    <a:pt x="677" y="371"/>
                    <a:pt x="677" y="370"/>
                  </a:cubicBezTo>
                  <a:cubicBezTo>
                    <a:pt x="677" y="369"/>
                    <a:pt x="676" y="366"/>
                    <a:pt x="676" y="365"/>
                  </a:cubicBezTo>
                  <a:cubicBezTo>
                    <a:pt x="670" y="366"/>
                    <a:pt x="652" y="370"/>
                    <a:pt x="646" y="372"/>
                  </a:cubicBezTo>
                  <a:cubicBezTo>
                    <a:pt x="645" y="373"/>
                    <a:pt x="644" y="375"/>
                    <a:pt x="644" y="377"/>
                  </a:cubicBezTo>
                  <a:cubicBezTo>
                    <a:pt x="642" y="378"/>
                    <a:pt x="636" y="381"/>
                    <a:pt x="636" y="383"/>
                  </a:cubicBezTo>
                  <a:close/>
                  <a:moveTo>
                    <a:pt x="693" y="370"/>
                  </a:moveTo>
                  <a:cubicBezTo>
                    <a:pt x="693" y="388"/>
                    <a:pt x="693" y="424"/>
                    <a:pt x="692" y="442"/>
                  </a:cubicBezTo>
                  <a:cubicBezTo>
                    <a:pt x="693" y="442"/>
                    <a:pt x="702" y="440"/>
                    <a:pt x="703" y="440"/>
                  </a:cubicBezTo>
                  <a:cubicBezTo>
                    <a:pt x="702" y="438"/>
                    <a:pt x="703" y="435"/>
                    <a:pt x="704" y="434"/>
                  </a:cubicBezTo>
                  <a:cubicBezTo>
                    <a:pt x="706" y="424"/>
                    <a:pt x="707" y="424"/>
                    <a:pt x="709" y="433"/>
                  </a:cubicBezTo>
                  <a:cubicBezTo>
                    <a:pt x="711" y="434"/>
                    <a:pt x="711" y="437"/>
                    <a:pt x="711" y="439"/>
                  </a:cubicBezTo>
                  <a:cubicBezTo>
                    <a:pt x="712" y="439"/>
                    <a:pt x="722" y="437"/>
                    <a:pt x="724" y="436"/>
                  </a:cubicBezTo>
                  <a:cubicBezTo>
                    <a:pt x="723" y="434"/>
                    <a:pt x="724" y="432"/>
                    <a:pt x="725" y="430"/>
                  </a:cubicBezTo>
                  <a:cubicBezTo>
                    <a:pt x="726" y="422"/>
                    <a:pt x="727" y="422"/>
                    <a:pt x="729" y="430"/>
                  </a:cubicBezTo>
                  <a:cubicBezTo>
                    <a:pt x="730" y="431"/>
                    <a:pt x="730" y="433"/>
                    <a:pt x="730" y="434"/>
                  </a:cubicBezTo>
                  <a:cubicBezTo>
                    <a:pt x="731" y="434"/>
                    <a:pt x="740" y="433"/>
                    <a:pt x="742" y="433"/>
                  </a:cubicBezTo>
                  <a:cubicBezTo>
                    <a:pt x="742" y="414"/>
                    <a:pt x="742" y="378"/>
                    <a:pt x="742" y="359"/>
                  </a:cubicBezTo>
                  <a:cubicBezTo>
                    <a:pt x="742" y="359"/>
                    <a:pt x="741" y="359"/>
                    <a:pt x="740" y="359"/>
                  </a:cubicBezTo>
                  <a:cubicBezTo>
                    <a:pt x="739" y="358"/>
                    <a:pt x="739" y="357"/>
                    <a:pt x="738" y="356"/>
                  </a:cubicBezTo>
                  <a:cubicBezTo>
                    <a:pt x="738" y="355"/>
                    <a:pt x="737" y="352"/>
                    <a:pt x="737" y="351"/>
                  </a:cubicBezTo>
                  <a:cubicBezTo>
                    <a:pt x="732" y="353"/>
                    <a:pt x="709" y="357"/>
                    <a:pt x="704" y="358"/>
                  </a:cubicBezTo>
                  <a:cubicBezTo>
                    <a:pt x="703" y="360"/>
                    <a:pt x="702" y="362"/>
                    <a:pt x="702" y="364"/>
                  </a:cubicBezTo>
                  <a:cubicBezTo>
                    <a:pt x="700" y="365"/>
                    <a:pt x="694" y="367"/>
                    <a:pt x="693" y="370"/>
                  </a:cubicBezTo>
                  <a:close/>
                  <a:moveTo>
                    <a:pt x="695" y="345"/>
                  </a:moveTo>
                  <a:cubicBezTo>
                    <a:pt x="694" y="355"/>
                    <a:pt x="694" y="355"/>
                    <a:pt x="694" y="355"/>
                  </a:cubicBezTo>
                  <a:cubicBezTo>
                    <a:pt x="710" y="351"/>
                    <a:pt x="710" y="351"/>
                    <a:pt x="710" y="351"/>
                  </a:cubicBezTo>
                  <a:cubicBezTo>
                    <a:pt x="709" y="341"/>
                    <a:pt x="709" y="341"/>
                    <a:pt x="709" y="341"/>
                  </a:cubicBezTo>
                  <a:lnTo>
                    <a:pt x="695" y="345"/>
                  </a:lnTo>
                  <a:close/>
                  <a:moveTo>
                    <a:pt x="665" y="352"/>
                  </a:moveTo>
                  <a:cubicBezTo>
                    <a:pt x="665" y="362"/>
                    <a:pt x="665" y="362"/>
                    <a:pt x="665" y="362"/>
                  </a:cubicBezTo>
                  <a:cubicBezTo>
                    <a:pt x="680" y="358"/>
                    <a:pt x="680" y="358"/>
                    <a:pt x="680" y="358"/>
                  </a:cubicBezTo>
                  <a:cubicBezTo>
                    <a:pt x="680" y="348"/>
                    <a:pt x="680" y="348"/>
                    <a:pt x="680" y="348"/>
                  </a:cubicBezTo>
                  <a:lnTo>
                    <a:pt x="665" y="352"/>
                  </a:lnTo>
                  <a:close/>
                  <a:moveTo>
                    <a:pt x="636" y="360"/>
                  </a:moveTo>
                  <a:cubicBezTo>
                    <a:pt x="636" y="369"/>
                    <a:pt x="636" y="369"/>
                    <a:pt x="636" y="369"/>
                  </a:cubicBezTo>
                  <a:cubicBezTo>
                    <a:pt x="651" y="366"/>
                    <a:pt x="651" y="366"/>
                    <a:pt x="651" y="366"/>
                  </a:cubicBezTo>
                  <a:cubicBezTo>
                    <a:pt x="651" y="355"/>
                    <a:pt x="651" y="355"/>
                    <a:pt x="651" y="355"/>
                  </a:cubicBezTo>
                  <a:lnTo>
                    <a:pt x="636" y="360"/>
                  </a:lnTo>
                  <a:close/>
                  <a:moveTo>
                    <a:pt x="607" y="367"/>
                  </a:moveTo>
                  <a:cubicBezTo>
                    <a:pt x="607" y="377"/>
                    <a:pt x="607" y="377"/>
                    <a:pt x="607" y="377"/>
                  </a:cubicBezTo>
                  <a:cubicBezTo>
                    <a:pt x="622" y="373"/>
                    <a:pt x="622" y="373"/>
                    <a:pt x="622" y="373"/>
                  </a:cubicBezTo>
                  <a:cubicBezTo>
                    <a:pt x="622" y="362"/>
                    <a:pt x="622" y="362"/>
                    <a:pt x="622" y="362"/>
                  </a:cubicBezTo>
                  <a:lnTo>
                    <a:pt x="607" y="367"/>
                  </a:lnTo>
                  <a:close/>
                  <a:moveTo>
                    <a:pt x="578" y="374"/>
                  </a:moveTo>
                  <a:cubicBezTo>
                    <a:pt x="578" y="384"/>
                    <a:pt x="578" y="384"/>
                    <a:pt x="578" y="384"/>
                  </a:cubicBezTo>
                  <a:cubicBezTo>
                    <a:pt x="593" y="380"/>
                    <a:pt x="593" y="380"/>
                    <a:pt x="593" y="380"/>
                  </a:cubicBezTo>
                  <a:cubicBezTo>
                    <a:pt x="593" y="370"/>
                    <a:pt x="593" y="370"/>
                    <a:pt x="593" y="370"/>
                  </a:cubicBezTo>
                  <a:lnTo>
                    <a:pt x="578" y="374"/>
                  </a:lnTo>
                  <a:close/>
                  <a:moveTo>
                    <a:pt x="549" y="381"/>
                  </a:moveTo>
                  <a:cubicBezTo>
                    <a:pt x="549" y="391"/>
                    <a:pt x="549" y="391"/>
                    <a:pt x="549" y="391"/>
                  </a:cubicBezTo>
                  <a:cubicBezTo>
                    <a:pt x="564" y="387"/>
                    <a:pt x="564" y="387"/>
                    <a:pt x="564" y="387"/>
                  </a:cubicBezTo>
                  <a:cubicBezTo>
                    <a:pt x="564" y="377"/>
                    <a:pt x="564" y="377"/>
                    <a:pt x="564" y="377"/>
                  </a:cubicBezTo>
                  <a:lnTo>
                    <a:pt x="549" y="381"/>
                  </a:lnTo>
                  <a:close/>
                  <a:moveTo>
                    <a:pt x="520" y="388"/>
                  </a:moveTo>
                  <a:cubicBezTo>
                    <a:pt x="520" y="398"/>
                    <a:pt x="520" y="398"/>
                    <a:pt x="520" y="398"/>
                  </a:cubicBezTo>
                  <a:cubicBezTo>
                    <a:pt x="535" y="394"/>
                    <a:pt x="535" y="394"/>
                    <a:pt x="535" y="394"/>
                  </a:cubicBezTo>
                  <a:cubicBezTo>
                    <a:pt x="535" y="384"/>
                    <a:pt x="535" y="384"/>
                    <a:pt x="535" y="384"/>
                  </a:cubicBezTo>
                  <a:lnTo>
                    <a:pt x="520" y="388"/>
                  </a:lnTo>
                  <a:close/>
                  <a:moveTo>
                    <a:pt x="491" y="396"/>
                  </a:moveTo>
                  <a:cubicBezTo>
                    <a:pt x="491" y="405"/>
                    <a:pt x="491" y="405"/>
                    <a:pt x="491" y="405"/>
                  </a:cubicBezTo>
                  <a:cubicBezTo>
                    <a:pt x="506" y="402"/>
                    <a:pt x="506" y="402"/>
                    <a:pt x="506" y="402"/>
                  </a:cubicBezTo>
                  <a:cubicBezTo>
                    <a:pt x="506" y="391"/>
                    <a:pt x="506" y="391"/>
                    <a:pt x="506" y="391"/>
                  </a:cubicBezTo>
                  <a:lnTo>
                    <a:pt x="491" y="396"/>
                  </a:lnTo>
                  <a:close/>
                  <a:moveTo>
                    <a:pt x="462" y="403"/>
                  </a:moveTo>
                  <a:cubicBezTo>
                    <a:pt x="461" y="413"/>
                    <a:pt x="461" y="413"/>
                    <a:pt x="461" y="413"/>
                  </a:cubicBezTo>
                  <a:cubicBezTo>
                    <a:pt x="477" y="409"/>
                    <a:pt x="477" y="409"/>
                    <a:pt x="477" y="409"/>
                  </a:cubicBezTo>
                  <a:cubicBezTo>
                    <a:pt x="477" y="398"/>
                    <a:pt x="477" y="398"/>
                    <a:pt x="477" y="398"/>
                  </a:cubicBezTo>
                  <a:lnTo>
                    <a:pt x="462" y="403"/>
                  </a:lnTo>
                  <a:close/>
                  <a:moveTo>
                    <a:pt x="433" y="410"/>
                  </a:moveTo>
                  <a:cubicBezTo>
                    <a:pt x="432" y="420"/>
                    <a:pt x="432" y="420"/>
                    <a:pt x="432" y="420"/>
                  </a:cubicBezTo>
                  <a:cubicBezTo>
                    <a:pt x="448" y="416"/>
                    <a:pt x="448" y="416"/>
                    <a:pt x="448" y="416"/>
                  </a:cubicBezTo>
                  <a:cubicBezTo>
                    <a:pt x="448" y="406"/>
                    <a:pt x="448" y="406"/>
                    <a:pt x="448" y="406"/>
                  </a:cubicBezTo>
                  <a:lnTo>
                    <a:pt x="433" y="410"/>
                  </a:lnTo>
                  <a:close/>
                  <a:moveTo>
                    <a:pt x="404" y="417"/>
                  </a:moveTo>
                  <a:cubicBezTo>
                    <a:pt x="403" y="427"/>
                    <a:pt x="403" y="427"/>
                    <a:pt x="403" y="427"/>
                  </a:cubicBezTo>
                  <a:cubicBezTo>
                    <a:pt x="419" y="423"/>
                    <a:pt x="419" y="423"/>
                    <a:pt x="419" y="423"/>
                  </a:cubicBezTo>
                  <a:cubicBezTo>
                    <a:pt x="418" y="413"/>
                    <a:pt x="418" y="413"/>
                    <a:pt x="418" y="413"/>
                  </a:cubicBezTo>
                  <a:lnTo>
                    <a:pt x="404" y="417"/>
                  </a:lnTo>
                  <a:close/>
                  <a:moveTo>
                    <a:pt x="374" y="425"/>
                  </a:moveTo>
                  <a:cubicBezTo>
                    <a:pt x="374" y="434"/>
                    <a:pt x="374" y="434"/>
                    <a:pt x="374" y="434"/>
                  </a:cubicBezTo>
                  <a:cubicBezTo>
                    <a:pt x="390" y="430"/>
                    <a:pt x="390" y="430"/>
                    <a:pt x="390" y="430"/>
                  </a:cubicBezTo>
                  <a:cubicBezTo>
                    <a:pt x="389" y="420"/>
                    <a:pt x="389" y="420"/>
                    <a:pt x="389" y="420"/>
                  </a:cubicBezTo>
                  <a:lnTo>
                    <a:pt x="374" y="425"/>
                  </a:lnTo>
                  <a:close/>
                  <a:moveTo>
                    <a:pt x="345" y="432"/>
                  </a:moveTo>
                  <a:cubicBezTo>
                    <a:pt x="345" y="442"/>
                    <a:pt x="345" y="442"/>
                    <a:pt x="345" y="442"/>
                  </a:cubicBezTo>
                  <a:cubicBezTo>
                    <a:pt x="361" y="438"/>
                    <a:pt x="361" y="438"/>
                    <a:pt x="361" y="438"/>
                  </a:cubicBezTo>
                  <a:cubicBezTo>
                    <a:pt x="360" y="427"/>
                    <a:pt x="360" y="427"/>
                    <a:pt x="360" y="427"/>
                  </a:cubicBezTo>
                  <a:lnTo>
                    <a:pt x="345" y="432"/>
                  </a:lnTo>
                  <a:close/>
                  <a:moveTo>
                    <a:pt x="317" y="439"/>
                  </a:moveTo>
                  <a:cubicBezTo>
                    <a:pt x="317" y="448"/>
                    <a:pt x="317" y="448"/>
                    <a:pt x="317" y="448"/>
                  </a:cubicBezTo>
                  <a:cubicBezTo>
                    <a:pt x="332" y="445"/>
                    <a:pt x="332" y="445"/>
                    <a:pt x="332" y="445"/>
                  </a:cubicBezTo>
                  <a:cubicBezTo>
                    <a:pt x="332" y="434"/>
                    <a:pt x="332" y="434"/>
                    <a:pt x="332" y="434"/>
                  </a:cubicBezTo>
                  <a:lnTo>
                    <a:pt x="317" y="439"/>
                  </a:lnTo>
                  <a:close/>
                  <a:moveTo>
                    <a:pt x="719" y="338"/>
                  </a:moveTo>
                  <a:cubicBezTo>
                    <a:pt x="719" y="349"/>
                    <a:pt x="719" y="349"/>
                    <a:pt x="719" y="349"/>
                  </a:cubicBezTo>
                  <a:cubicBezTo>
                    <a:pt x="740" y="344"/>
                    <a:pt x="740" y="344"/>
                    <a:pt x="740" y="344"/>
                  </a:cubicBezTo>
                  <a:cubicBezTo>
                    <a:pt x="740" y="332"/>
                    <a:pt x="740" y="332"/>
                    <a:pt x="740" y="332"/>
                  </a:cubicBezTo>
                  <a:lnTo>
                    <a:pt x="719" y="338"/>
                  </a:lnTo>
                  <a:close/>
                  <a:moveTo>
                    <a:pt x="1102" y="370"/>
                  </a:moveTo>
                  <a:cubicBezTo>
                    <a:pt x="1102" y="361"/>
                    <a:pt x="1102" y="361"/>
                    <a:pt x="1102" y="361"/>
                  </a:cubicBezTo>
                  <a:cubicBezTo>
                    <a:pt x="1117" y="363"/>
                    <a:pt x="1117" y="363"/>
                    <a:pt x="1117" y="363"/>
                  </a:cubicBezTo>
                  <a:cubicBezTo>
                    <a:pt x="1117" y="373"/>
                    <a:pt x="1117" y="373"/>
                    <a:pt x="1117" y="373"/>
                  </a:cubicBezTo>
                  <a:lnTo>
                    <a:pt x="1102" y="370"/>
                  </a:lnTo>
                  <a:close/>
                  <a:moveTo>
                    <a:pt x="758" y="341"/>
                  </a:moveTo>
                  <a:cubicBezTo>
                    <a:pt x="757" y="332"/>
                    <a:pt x="757" y="332"/>
                    <a:pt x="757" y="332"/>
                  </a:cubicBezTo>
                  <a:cubicBezTo>
                    <a:pt x="773" y="334"/>
                    <a:pt x="773" y="334"/>
                    <a:pt x="773" y="334"/>
                  </a:cubicBezTo>
                  <a:cubicBezTo>
                    <a:pt x="772" y="344"/>
                    <a:pt x="772" y="344"/>
                    <a:pt x="772" y="344"/>
                  </a:cubicBezTo>
                  <a:lnTo>
                    <a:pt x="758" y="341"/>
                  </a:lnTo>
                  <a:close/>
                  <a:moveTo>
                    <a:pt x="789" y="344"/>
                  </a:moveTo>
                  <a:cubicBezTo>
                    <a:pt x="789" y="341"/>
                    <a:pt x="789" y="337"/>
                    <a:pt x="789" y="334"/>
                  </a:cubicBezTo>
                  <a:cubicBezTo>
                    <a:pt x="794" y="335"/>
                    <a:pt x="799" y="336"/>
                    <a:pt x="804" y="336"/>
                  </a:cubicBezTo>
                  <a:cubicBezTo>
                    <a:pt x="804" y="340"/>
                    <a:pt x="804" y="343"/>
                    <a:pt x="804" y="347"/>
                  </a:cubicBezTo>
                  <a:cubicBezTo>
                    <a:pt x="799" y="346"/>
                    <a:pt x="794" y="345"/>
                    <a:pt x="789" y="344"/>
                  </a:cubicBezTo>
                  <a:close/>
                  <a:moveTo>
                    <a:pt x="820" y="347"/>
                  </a:moveTo>
                  <a:cubicBezTo>
                    <a:pt x="820" y="343"/>
                    <a:pt x="820" y="340"/>
                    <a:pt x="820" y="337"/>
                  </a:cubicBezTo>
                  <a:cubicBezTo>
                    <a:pt x="825" y="337"/>
                    <a:pt x="830" y="338"/>
                    <a:pt x="835" y="339"/>
                  </a:cubicBezTo>
                  <a:cubicBezTo>
                    <a:pt x="835" y="342"/>
                    <a:pt x="835" y="346"/>
                    <a:pt x="835" y="349"/>
                  </a:cubicBezTo>
                  <a:cubicBezTo>
                    <a:pt x="830" y="348"/>
                    <a:pt x="825" y="347"/>
                    <a:pt x="820" y="347"/>
                  </a:cubicBezTo>
                  <a:close/>
                  <a:moveTo>
                    <a:pt x="852" y="349"/>
                  </a:moveTo>
                  <a:cubicBezTo>
                    <a:pt x="851" y="346"/>
                    <a:pt x="851" y="343"/>
                    <a:pt x="851" y="340"/>
                  </a:cubicBezTo>
                  <a:cubicBezTo>
                    <a:pt x="856" y="340"/>
                    <a:pt x="861" y="341"/>
                    <a:pt x="867" y="341"/>
                  </a:cubicBezTo>
                  <a:cubicBezTo>
                    <a:pt x="867" y="345"/>
                    <a:pt x="866" y="348"/>
                    <a:pt x="866" y="352"/>
                  </a:cubicBezTo>
                  <a:cubicBezTo>
                    <a:pt x="861" y="351"/>
                    <a:pt x="856" y="350"/>
                    <a:pt x="852" y="349"/>
                  </a:cubicBezTo>
                  <a:close/>
                  <a:moveTo>
                    <a:pt x="883" y="352"/>
                  </a:moveTo>
                  <a:cubicBezTo>
                    <a:pt x="883" y="349"/>
                    <a:pt x="883" y="345"/>
                    <a:pt x="883" y="342"/>
                  </a:cubicBezTo>
                  <a:cubicBezTo>
                    <a:pt x="888" y="343"/>
                    <a:pt x="893" y="343"/>
                    <a:pt x="898" y="344"/>
                  </a:cubicBezTo>
                  <a:cubicBezTo>
                    <a:pt x="898" y="348"/>
                    <a:pt x="898" y="351"/>
                    <a:pt x="898" y="355"/>
                  </a:cubicBezTo>
                  <a:cubicBezTo>
                    <a:pt x="893" y="354"/>
                    <a:pt x="888" y="353"/>
                    <a:pt x="883" y="352"/>
                  </a:cubicBezTo>
                  <a:close/>
                  <a:moveTo>
                    <a:pt x="914" y="355"/>
                  </a:moveTo>
                  <a:cubicBezTo>
                    <a:pt x="914" y="351"/>
                    <a:pt x="914" y="348"/>
                    <a:pt x="914" y="345"/>
                  </a:cubicBezTo>
                  <a:cubicBezTo>
                    <a:pt x="919" y="345"/>
                    <a:pt x="924" y="346"/>
                    <a:pt x="929" y="347"/>
                  </a:cubicBezTo>
                  <a:cubicBezTo>
                    <a:pt x="929" y="350"/>
                    <a:pt x="929" y="354"/>
                    <a:pt x="929" y="357"/>
                  </a:cubicBezTo>
                  <a:cubicBezTo>
                    <a:pt x="924" y="356"/>
                    <a:pt x="919" y="355"/>
                    <a:pt x="914" y="355"/>
                  </a:cubicBezTo>
                  <a:close/>
                  <a:moveTo>
                    <a:pt x="945" y="357"/>
                  </a:moveTo>
                  <a:cubicBezTo>
                    <a:pt x="945" y="354"/>
                    <a:pt x="945" y="351"/>
                    <a:pt x="945" y="348"/>
                  </a:cubicBezTo>
                  <a:cubicBezTo>
                    <a:pt x="950" y="348"/>
                    <a:pt x="955" y="349"/>
                    <a:pt x="961" y="349"/>
                  </a:cubicBezTo>
                  <a:cubicBezTo>
                    <a:pt x="960" y="353"/>
                    <a:pt x="960" y="356"/>
                    <a:pt x="960" y="360"/>
                  </a:cubicBezTo>
                  <a:cubicBezTo>
                    <a:pt x="955" y="359"/>
                    <a:pt x="950" y="358"/>
                    <a:pt x="945" y="357"/>
                  </a:cubicBezTo>
                  <a:close/>
                  <a:moveTo>
                    <a:pt x="977" y="360"/>
                  </a:moveTo>
                  <a:cubicBezTo>
                    <a:pt x="977" y="357"/>
                    <a:pt x="977" y="353"/>
                    <a:pt x="977" y="350"/>
                  </a:cubicBezTo>
                  <a:cubicBezTo>
                    <a:pt x="982" y="351"/>
                    <a:pt x="987" y="351"/>
                    <a:pt x="992" y="352"/>
                  </a:cubicBezTo>
                  <a:cubicBezTo>
                    <a:pt x="992" y="356"/>
                    <a:pt x="992" y="359"/>
                    <a:pt x="992" y="363"/>
                  </a:cubicBezTo>
                  <a:cubicBezTo>
                    <a:pt x="987" y="362"/>
                    <a:pt x="982" y="361"/>
                    <a:pt x="977" y="360"/>
                  </a:cubicBezTo>
                  <a:close/>
                  <a:moveTo>
                    <a:pt x="1008" y="362"/>
                  </a:moveTo>
                  <a:cubicBezTo>
                    <a:pt x="1008" y="359"/>
                    <a:pt x="1008" y="356"/>
                    <a:pt x="1008" y="353"/>
                  </a:cubicBezTo>
                  <a:cubicBezTo>
                    <a:pt x="1013" y="353"/>
                    <a:pt x="1018" y="354"/>
                    <a:pt x="1023" y="355"/>
                  </a:cubicBezTo>
                  <a:cubicBezTo>
                    <a:pt x="1023" y="358"/>
                    <a:pt x="1023" y="362"/>
                    <a:pt x="1023" y="365"/>
                  </a:cubicBezTo>
                  <a:cubicBezTo>
                    <a:pt x="1018" y="364"/>
                    <a:pt x="1013" y="363"/>
                    <a:pt x="1008" y="362"/>
                  </a:cubicBezTo>
                  <a:close/>
                  <a:moveTo>
                    <a:pt x="1040" y="365"/>
                  </a:moveTo>
                  <a:cubicBezTo>
                    <a:pt x="1039" y="362"/>
                    <a:pt x="1039" y="359"/>
                    <a:pt x="1039" y="355"/>
                  </a:cubicBezTo>
                  <a:cubicBezTo>
                    <a:pt x="1044" y="356"/>
                    <a:pt x="1049" y="357"/>
                    <a:pt x="1055" y="357"/>
                  </a:cubicBezTo>
                  <a:cubicBezTo>
                    <a:pt x="1054" y="361"/>
                    <a:pt x="1054" y="364"/>
                    <a:pt x="1054" y="368"/>
                  </a:cubicBezTo>
                  <a:cubicBezTo>
                    <a:pt x="1049" y="367"/>
                    <a:pt x="1045" y="366"/>
                    <a:pt x="1040" y="365"/>
                  </a:cubicBezTo>
                  <a:close/>
                  <a:moveTo>
                    <a:pt x="1071" y="368"/>
                  </a:moveTo>
                  <a:cubicBezTo>
                    <a:pt x="1071" y="365"/>
                    <a:pt x="1071" y="361"/>
                    <a:pt x="1071" y="358"/>
                  </a:cubicBezTo>
                  <a:cubicBezTo>
                    <a:pt x="1076" y="359"/>
                    <a:pt x="1081" y="359"/>
                    <a:pt x="1086" y="360"/>
                  </a:cubicBezTo>
                  <a:cubicBezTo>
                    <a:pt x="1086" y="364"/>
                    <a:pt x="1086" y="367"/>
                    <a:pt x="1086" y="370"/>
                  </a:cubicBezTo>
                  <a:cubicBezTo>
                    <a:pt x="1081" y="370"/>
                    <a:pt x="1076" y="369"/>
                    <a:pt x="1071" y="368"/>
                  </a:cubicBezTo>
                  <a:close/>
                  <a:moveTo>
                    <a:pt x="1219" y="379"/>
                  </a:moveTo>
                  <a:cubicBezTo>
                    <a:pt x="1219" y="369"/>
                    <a:pt x="1219" y="369"/>
                    <a:pt x="1219" y="369"/>
                  </a:cubicBezTo>
                  <a:cubicBezTo>
                    <a:pt x="1234" y="371"/>
                    <a:pt x="1234" y="371"/>
                    <a:pt x="1234" y="371"/>
                  </a:cubicBezTo>
                  <a:cubicBezTo>
                    <a:pt x="1234" y="381"/>
                    <a:pt x="1234" y="381"/>
                    <a:pt x="1234" y="381"/>
                  </a:cubicBezTo>
                  <a:lnTo>
                    <a:pt x="1219" y="379"/>
                  </a:lnTo>
                  <a:close/>
                  <a:moveTo>
                    <a:pt x="1125" y="371"/>
                  </a:moveTo>
                  <a:cubicBezTo>
                    <a:pt x="1125" y="367"/>
                    <a:pt x="1125" y="364"/>
                    <a:pt x="1125" y="361"/>
                  </a:cubicBezTo>
                  <a:cubicBezTo>
                    <a:pt x="1130" y="362"/>
                    <a:pt x="1135" y="362"/>
                    <a:pt x="1140" y="363"/>
                  </a:cubicBezTo>
                  <a:cubicBezTo>
                    <a:pt x="1140" y="366"/>
                    <a:pt x="1140" y="370"/>
                    <a:pt x="1140" y="373"/>
                  </a:cubicBezTo>
                  <a:cubicBezTo>
                    <a:pt x="1135" y="373"/>
                    <a:pt x="1130" y="372"/>
                    <a:pt x="1125" y="371"/>
                  </a:cubicBezTo>
                  <a:close/>
                  <a:moveTo>
                    <a:pt x="1157" y="373"/>
                  </a:moveTo>
                  <a:cubicBezTo>
                    <a:pt x="1157" y="370"/>
                    <a:pt x="1156" y="367"/>
                    <a:pt x="1156" y="364"/>
                  </a:cubicBezTo>
                  <a:cubicBezTo>
                    <a:pt x="1161" y="364"/>
                    <a:pt x="1166" y="365"/>
                    <a:pt x="1172" y="366"/>
                  </a:cubicBezTo>
                  <a:cubicBezTo>
                    <a:pt x="1172" y="369"/>
                    <a:pt x="1172" y="373"/>
                    <a:pt x="1171" y="376"/>
                  </a:cubicBezTo>
                  <a:cubicBezTo>
                    <a:pt x="1166" y="375"/>
                    <a:pt x="1162" y="374"/>
                    <a:pt x="1157" y="373"/>
                  </a:cubicBezTo>
                  <a:close/>
                  <a:moveTo>
                    <a:pt x="1188" y="376"/>
                  </a:moveTo>
                  <a:cubicBezTo>
                    <a:pt x="1188" y="373"/>
                    <a:pt x="1188" y="370"/>
                    <a:pt x="1188" y="366"/>
                  </a:cubicBezTo>
                  <a:cubicBezTo>
                    <a:pt x="1193" y="367"/>
                    <a:pt x="1198" y="368"/>
                    <a:pt x="1203" y="368"/>
                  </a:cubicBezTo>
                  <a:cubicBezTo>
                    <a:pt x="1203" y="372"/>
                    <a:pt x="1203" y="375"/>
                    <a:pt x="1203" y="379"/>
                  </a:cubicBezTo>
                  <a:cubicBezTo>
                    <a:pt x="1198" y="378"/>
                    <a:pt x="1193" y="377"/>
                    <a:pt x="1188" y="376"/>
                  </a:cubicBezTo>
                  <a:close/>
                  <a:moveTo>
                    <a:pt x="100" y="565"/>
                  </a:moveTo>
                  <a:cubicBezTo>
                    <a:pt x="1029" y="428"/>
                    <a:pt x="1029" y="428"/>
                    <a:pt x="1029" y="428"/>
                  </a:cubicBezTo>
                  <a:cubicBezTo>
                    <a:pt x="1292" y="448"/>
                    <a:pt x="1292" y="448"/>
                    <a:pt x="1292" y="448"/>
                  </a:cubicBezTo>
                  <a:cubicBezTo>
                    <a:pt x="1293" y="414"/>
                    <a:pt x="1293" y="414"/>
                    <a:pt x="1293" y="414"/>
                  </a:cubicBezTo>
                  <a:cubicBezTo>
                    <a:pt x="1031" y="392"/>
                    <a:pt x="1031" y="392"/>
                    <a:pt x="1031" y="392"/>
                  </a:cubicBezTo>
                  <a:cubicBezTo>
                    <a:pt x="100" y="549"/>
                    <a:pt x="100" y="549"/>
                    <a:pt x="100" y="549"/>
                  </a:cubicBezTo>
                  <a:lnTo>
                    <a:pt x="100" y="5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6"/>
            <p:cNvSpPr>
              <a:spLocks noEditPoints="1"/>
            </p:cNvSpPr>
            <p:nvPr/>
          </p:nvSpPr>
          <p:spPr bwMode="auto">
            <a:xfrm>
              <a:off x="1888" y="2140"/>
              <a:ext cx="371" cy="842"/>
            </a:xfrm>
            <a:custGeom>
              <a:avLst/>
              <a:gdLst>
                <a:gd name="T0" fmla="*/ 44 w 157"/>
                <a:gd name="T1" fmla="*/ 71 h 355"/>
                <a:gd name="T2" fmla="*/ 20 w 157"/>
                <a:gd name="T3" fmla="*/ 69 h 355"/>
                <a:gd name="T4" fmla="*/ 26 w 157"/>
                <a:gd name="T5" fmla="*/ 289 h 355"/>
                <a:gd name="T6" fmla="*/ 144 w 157"/>
                <a:gd name="T7" fmla="*/ 324 h 355"/>
                <a:gd name="T8" fmla="*/ 94 w 157"/>
                <a:gd name="T9" fmla="*/ 210 h 355"/>
                <a:gd name="T10" fmla="*/ 92 w 157"/>
                <a:gd name="T11" fmla="*/ 59 h 355"/>
                <a:gd name="T12" fmla="*/ 73 w 157"/>
                <a:gd name="T13" fmla="*/ 10 h 355"/>
                <a:gd name="T14" fmla="*/ 59 w 157"/>
                <a:gd name="T15" fmla="*/ 40 h 355"/>
                <a:gd name="T16" fmla="*/ 75 w 157"/>
                <a:gd name="T17" fmla="*/ 47 h 355"/>
                <a:gd name="T18" fmla="*/ 88 w 157"/>
                <a:gd name="T19" fmla="*/ 49 h 355"/>
                <a:gd name="T20" fmla="*/ 87 w 157"/>
                <a:gd name="T21" fmla="*/ 72 h 355"/>
                <a:gd name="T22" fmla="*/ 84 w 157"/>
                <a:gd name="T23" fmla="*/ 116 h 355"/>
                <a:gd name="T24" fmla="*/ 90 w 157"/>
                <a:gd name="T25" fmla="*/ 154 h 355"/>
                <a:gd name="T26" fmla="*/ 75 w 157"/>
                <a:gd name="T27" fmla="*/ 200 h 355"/>
                <a:gd name="T28" fmla="*/ 69 w 157"/>
                <a:gd name="T29" fmla="*/ 157 h 355"/>
                <a:gd name="T30" fmla="*/ 67 w 157"/>
                <a:gd name="T31" fmla="*/ 114 h 355"/>
                <a:gd name="T32" fmla="*/ 68 w 157"/>
                <a:gd name="T33" fmla="*/ 62 h 355"/>
                <a:gd name="T34" fmla="*/ 23 w 157"/>
                <a:gd name="T35" fmla="*/ 61 h 355"/>
                <a:gd name="T36" fmla="*/ 98 w 157"/>
                <a:gd name="T37" fmla="*/ 65 h 355"/>
                <a:gd name="T38" fmla="*/ 116 w 157"/>
                <a:gd name="T39" fmla="*/ 76 h 355"/>
                <a:gd name="T40" fmla="*/ 65 w 157"/>
                <a:gd name="T41" fmla="*/ 79 h 355"/>
                <a:gd name="T42" fmla="*/ 38 w 157"/>
                <a:gd name="T43" fmla="*/ 80 h 355"/>
                <a:gd name="T44" fmla="*/ 24 w 157"/>
                <a:gd name="T45" fmla="*/ 84 h 355"/>
                <a:gd name="T46" fmla="*/ 37 w 157"/>
                <a:gd name="T47" fmla="*/ 89 h 355"/>
                <a:gd name="T48" fmla="*/ 90 w 157"/>
                <a:gd name="T49" fmla="*/ 103 h 355"/>
                <a:gd name="T50" fmla="*/ 65 w 157"/>
                <a:gd name="T51" fmla="*/ 112 h 355"/>
                <a:gd name="T52" fmla="*/ 73 w 157"/>
                <a:gd name="T53" fmla="*/ 129 h 355"/>
                <a:gd name="T54" fmla="*/ 80 w 157"/>
                <a:gd name="T55" fmla="*/ 147 h 355"/>
                <a:gd name="T56" fmla="*/ 70 w 157"/>
                <a:gd name="T57" fmla="*/ 162 h 355"/>
                <a:gd name="T58" fmla="*/ 79 w 157"/>
                <a:gd name="T59" fmla="*/ 187 h 355"/>
                <a:gd name="T60" fmla="*/ 74 w 157"/>
                <a:gd name="T61" fmla="*/ 187 h 355"/>
                <a:gd name="T62" fmla="*/ 79 w 157"/>
                <a:gd name="T63" fmla="*/ 216 h 355"/>
                <a:gd name="T64" fmla="*/ 86 w 157"/>
                <a:gd name="T65" fmla="*/ 256 h 355"/>
                <a:gd name="T66" fmla="*/ 70 w 157"/>
                <a:gd name="T67" fmla="*/ 296 h 355"/>
                <a:gd name="T68" fmla="*/ 69 w 157"/>
                <a:gd name="T69" fmla="*/ 246 h 355"/>
                <a:gd name="T70" fmla="*/ 65 w 157"/>
                <a:gd name="T71" fmla="*/ 223 h 355"/>
                <a:gd name="T72" fmla="*/ 62 w 157"/>
                <a:gd name="T73" fmla="*/ 233 h 355"/>
                <a:gd name="T74" fmla="*/ 87 w 157"/>
                <a:gd name="T75" fmla="*/ 241 h 355"/>
                <a:gd name="T76" fmla="*/ 89 w 157"/>
                <a:gd name="T77" fmla="*/ 263 h 355"/>
                <a:gd name="T78" fmla="*/ 85 w 157"/>
                <a:gd name="T79" fmla="*/ 274 h 355"/>
                <a:gd name="T80" fmla="*/ 76 w 157"/>
                <a:gd name="T81" fmla="*/ 281 h 355"/>
                <a:gd name="T82" fmla="*/ 73 w 157"/>
                <a:gd name="T83" fmla="*/ 287 h 355"/>
                <a:gd name="T84" fmla="*/ 72 w 157"/>
                <a:gd name="T85" fmla="*/ 291 h 355"/>
                <a:gd name="T86" fmla="*/ 50 w 157"/>
                <a:gd name="T87" fmla="*/ 294 h 355"/>
                <a:gd name="T88" fmla="*/ 21 w 157"/>
                <a:gd name="T89" fmla="*/ 298 h 355"/>
                <a:gd name="T90" fmla="*/ 97 w 157"/>
                <a:gd name="T91" fmla="*/ 299 h 355"/>
                <a:gd name="T92" fmla="*/ 90 w 157"/>
                <a:gd name="T93" fmla="*/ 303 h 355"/>
                <a:gd name="T94" fmla="*/ 32 w 157"/>
                <a:gd name="T95" fmla="*/ 300 h 355"/>
                <a:gd name="T96" fmla="*/ 61 w 157"/>
                <a:gd name="T97" fmla="*/ 303 h 355"/>
                <a:gd name="T98" fmla="*/ 105 w 157"/>
                <a:gd name="T99" fmla="*/ 305 h 355"/>
                <a:gd name="T100" fmla="*/ 43 w 157"/>
                <a:gd name="T101" fmla="*/ 310 h 355"/>
                <a:gd name="T102" fmla="*/ 134 w 157"/>
                <a:gd name="T103" fmla="*/ 311 h 355"/>
                <a:gd name="T104" fmla="*/ 66 w 157"/>
                <a:gd name="T105" fmla="*/ 315 h 355"/>
                <a:gd name="T106" fmla="*/ 106 w 157"/>
                <a:gd name="T107" fmla="*/ 321 h 355"/>
                <a:gd name="T108" fmla="*/ 103 w 157"/>
                <a:gd name="T109" fmla="*/ 321 h 355"/>
                <a:gd name="T110" fmla="*/ 133 w 157"/>
                <a:gd name="T111" fmla="*/ 325 h 355"/>
                <a:gd name="T112" fmla="*/ 39 w 157"/>
                <a:gd name="T113" fmla="*/ 328 h 355"/>
                <a:gd name="T114" fmla="*/ 92 w 157"/>
                <a:gd name="T115" fmla="*/ 331 h 355"/>
                <a:gd name="T116" fmla="*/ 130 w 157"/>
                <a:gd name="T117" fmla="*/ 333 h 355"/>
                <a:gd name="T118" fmla="*/ 108 w 157"/>
                <a:gd name="T119" fmla="*/ 337 h 355"/>
                <a:gd name="T120" fmla="*/ 48 w 157"/>
                <a:gd name="T121" fmla="*/ 337 h 355"/>
                <a:gd name="T122" fmla="*/ 47 w 157"/>
                <a:gd name="T123" fmla="*/ 343 h 355"/>
                <a:gd name="T124" fmla="*/ 17 w 157"/>
                <a:gd name="T125" fmla="*/ 346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7" h="355">
                  <a:moveTo>
                    <a:pt x="74" y="0"/>
                  </a:moveTo>
                  <a:cubicBezTo>
                    <a:pt x="74" y="3"/>
                    <a:pt x="71" y="4"/>
                    <a:pt x="71" y="6"/>
                  </a:cubicBezTo>
                  <a:cubicBezTo>
                    <a:pt x="71" y="10"/>
                    <a:pt x="71" y="14"/>
                    <a:pt x="71" y="18"/>
                  </a:cubicBezTo>
                  <a:cubicBezTo>
                    <a:pt x="71" y="20"/>
                    <a:pt x="69" y="22"/>
                    <a:pt x="69" y="24"/>
                  </a:cubicBezTo>
                  <a:cubicBezTo>
                    <a:pt x="69" y="26"/>
                    <a:pt x="69" y="29"/>
                    <a:pt x="68" y="31"/>
                  </a:cubicBezTo>
                  <a:cubicBezTo>
                    <a:pt x="67" y="33"/>
                    <a:pt x="55" y="32"/>
                    <a:pt x="54" y="37"/>
                  </a:cubicBezTo>
                  <a:cubicBezTo>
                    <a:pt x="54" y="41"/>
                    <a:pt x="57" y="43"/>
                    <a:pt x="57" y="46"/>
                  </a:cubicBezTo>
                  <a:cubicBezTo>
                    <a:pt x="58" y="49"/>
                    <a:pt x="55" y="51"/>
                    <a:pt x="55" y="53"/>
                  </a:cubicBezTo>
                  <a:cubicBezTo>
                    <a:pt x="55" y="56"/>
                    <a:pt x="57" y="58"/>
                    <a:pt x="57" y="60"/>
                  </a:cubicBezTo>
                  <a:cubicBezTo>
                    <a:pt x="57" y="61"/>
                    <a:pt x="57" y="64"/>
                    <a:pt x="57" y="64"/>
                  </a:cubicBezTo>
                  <a:cubicBezTo>
                    <a:pt x="57" y="64"/>
                    <a:pt x="57" y="64"/>
                    <a:pt x="57" y="64"/>
                  </a:cubicBezTo>
                  <a:cubicBezTo>
                    <a:pt x="56" y="64"/>
                    <a:pt x="55" y="64"/>
                    <a:pt x="55" y="64"/>
                  </a:cubicBezTo>
                  <a:cubicBezTo>
                    <a:pt x="55" y="64"/>
                    <a:pt x="55" y="64"/>
                    <a:pt x="55" y="65"/>
                  </a:cubicBezTo>
                  <a:cubicBezTo>
                    <a:pt x="55" y="65"/>
                    <a:pt x="55" y="65"/>
                    <a:pt x="55" y="65"/>
                  </a:cubicBezTo>
                  <a:cubicBezTo>
                    <a:pt x="56" y="66"/>
                    <a:pt x="56" y="76"/>
                    <a:pt x="55" y="76"/>
                  </a:cubicBezTo>
                  <a:cubicBezTo>
                    <a:pt x="54" y="76"/>
                    <a:pt x="53" y="76"/>
                    <a:pt x="52" y="76"/>
                  </a:cubicBezTo>
                  <a:cubicBezTo>
                    <a:pt x="52" y="76"/>
                    <a:pt x="52" y="76"/>
                    <a:pt x="52" y="76"/>
                  </a:cubicBezTo>
                  <a:cubicBezTo>
                    <a:pt x="52" y="76"/>
                    <a:pt x="53" y="78"/>
                    <a:pt x="54" y="78"/>
                  </a:cubicBezTo>
                  <a:cubicBezTo>
                    <a:pt x="54" y="78"/>
                    <a:pt x="54" y="78"/>
                    <a:pt x="54" y="79"/>
                  </a:cubicBezTo>
                  <a:cubicBezTo>
                    <a:pt x="53" y="79"/>
                    <a:pt x="53" y="79"/>
                    <a:pt x="52" y="79"/>
                  </a:cubicBezTo>
                  <a:cubicBezTo>
                    <a:pt x="52" y="79"/>
                    <a:pt x="47" y="75"/>
                    <a:pt x="49" y="75"/>
                  </a:cubicBezTo>
                  <a:cubicBezTo>
                    <a:pt x="49" y="75"/>
                    <a:pt x="49" y="75"/>
                    <a:pt x="49" y="75"/>
                  </a:cubicBezTo>
                  <a:cubicBezTo>
                    <a:pt x="49" y="75"/>
                    <a:pt x="50" y="75"/>
                    <a:pt x="50" y="75"/>
                  </a:cubicBezTo>
                  <a:cubicBezTo>
                    <a:pt x="50" y="74"/>
                    <a:pt x="50" y="71"/>
                    <a:pt x="51" y="70"/>
                  </a:cubicBezTo>
                  <a:cubicBezTo>
                    <a:pt x="51" y="70"/>
                    <a:pt x="52" y="69"/>
                    <a:pt x="52" y="68"/>
                  </a:cubicBezTo>
                  <a:cubicBezTo>
                    <a:pt x="52" y="68"/>
                    <a:pt x="50" y="69"/>
                    <a:pt x="50" y="68"/>
                  </a:cubicBezTo>
                  <a:cubicBezTo>
                    <a:pt x="50" y="68"/>
                    <a:pt x="50" y="68"/>
                    <a:pt x="50" y="68"/>
                  </a:cubicBezTo>
                  <a:cubicBezTo>
                    <a:pt x="50" y="67"/>
                    <a:pt x="50" y="67"/>
                    <a:pt x="50" y="67"/>
                  </a:cubicBezTo>
                  <a:cubicBezTo>
                    <a:pt x="51" y="67"/>
                    <a:pt x="52" y="66"/>
                    <a:pt x="52" y="65"/>
                  </a:cubicBezTo>
                  <a:cubicBezTo>
                    <a:pt x="53" y="66"/>
                    <a:pt x="54" y="67"/>
                    <a:pt x="55" y="67"/>
                  </a:cubicBezTo>
                  <a:cubicBezTo>
                    <a:pt x="55" y="66"/>
                    <a:pt x="55" y="66"/>
                    <a:pt x="55" y="66"/>
                  </a:cubicBezTo>
                  <a:cubicBezTo>
                    <a:pt x="55" y="66"/>
                    <a:pt x="55" y="66"/>
                    <a:pt x="55" y="65"/>
                  </a:cubicBezTo>
                  <a:cubicBezTo>
                    <a:pt x="55" y="65"/>
                    <a:pt x="55" y="65"/>
                    <a:pt x="55" y="65"/>
                  </a:cubicBezTo>
                  <a:cubicBezTo>
                    <a:pt x="53" y="65"/>
                    <a:pt x="47" y="66"/>
                    <a:pt x="47" y="67"/>
                  </a:cubicBezTo>
                  <a:cubicBezTo>
                    <a:pt x="48" y="68"/>
                    <a:pt x="49" y="70"/>
                    <a:pt x="49" y="71"/>
                  </a:cubicBezTo>
                  <a:cubicBezTo>
                    <a:pt x="49" y="71"/>
                    <a:pt x="49" y="71"/>
                    <a:pt x="49" y="71"/>
                  </a:cubicBezTo>
                  <a:cubicBezTo>
                    <a:pt x="49" y="72"/>
                    <a:pt x="49" y="72"/>
                    <a:pt x="49" y="72"/>
                  </a:cubicBezTo>
                  <a:cubicBezTo>
                    <a:pt x="48" y="72"/>
                    <a:pt x="48" y="72"/>
                    <a:pt x="48" y="72"/>
                  </a:cubicBezTo>
                  <a:cubicBezTo>
                    <a:pt x="48" y="72"/>
                    <a:pt x="48" y="72"/>
                    <a:pt x="48" y="71"/>
                  </a:cubicBezTo>
                  <a:cubicBezTo>
                    <a:pt x="48" y="71"/>
                    <a:pt x="47" y="70"/>
                    <a:pt x="47" y="70"/>
                  </a:cubicBezTo>
                  <a:cubicBezTo>
                    <a:pt x="46" y="71"/>
                    <a:pt x="45" y="74"/>
                    <a:pt x="45" y="75"/>
                  </a:cubicBezTo>
                  <a:cubicBezTo>
                    <a:pt x="45" y="75"/>
                    <a:pt x="45" y="75"/>
                    <a:pt x="45" y="75"/>
                  </a:cubicBezTo>
                  <a:cubicBezTo>
                    <a:pt x="45" y="74"/>
                    <a:pt x="45" y="72"/>
                    <a:pt x="44" y="71"/>
                  </a:cubicBezTo>
                  <a:cubicBezTo>
                    <a:pt x="45" y="70"/>
                    <a:pt x="45" y="69"/>
                    <a:pt x="45" y="69"/>
                  </a:cubicBezTo>
                  <a:cubicBezTo>
                    <a:pt x="42" y="69"/>
                    <a:pt x="41" y="73"/>
                    <a:pt x="41" y="76"/>
                  </a:cubicBezTo>
                  <a:cubicBezTo>
                    <a:pt x="42" y="76"/>
                    <a:pt x="42" y="76"/>
                    <a:pt x="42" y="76"/>
                  </a:cubicBezTo>
                  <a:cubicBezTo>
                    <a:pt x="42" y="76"/>
                    <a:pt x="43" y="77"/>
                    <a:pt x="43" y="77"/>
                  </a:cubicBezTo>
                  <a:cubicBezTo>
                    <a:pt x="43" y="77"/>
                    <a:pt x="43" y="77"/>
                    <a:pt x="43" y="77"/>
                  </a:cubicBezTo>
                  <a:cubicBezTo>
                    <a:pt x="43" y="77"/>
                    <a:pt x="43" y="78"/>
                    <a:pt x="43" y="78"/>
                  </a:cubicBezTo>
                  <a:cubicBezTo>
                    <a:pt x="42" y="78"/>
                    <a:pt x="42" y="78"/>
                    <a:pt x="41" y="78"/>
                  </a:cubicBezTo>
                  <a:cubicBezTo>
                    <a:pt x="41" y="78"/>
                    <a:pt x="41" y="77"/>
                    <a:pt x="41" y="77"/>
                  </a:cubicBezTo>
                  <a:cubicBezTo>
                    <a:pt x="41" y="77"/>
                    <a:pt x="41" y="77"/>
                    <a:pt x="41" y="77"/>
                  </a:cubicBezTo>
                  <a:cubicBezTo>
                    <a:pt x="41" y="76"/>
                    <a:pt x="41" y="76"/>
                    <a:pt x="41" y="76"/>
                  </a:cubicBezTo>
                  <a:cubicBezTo>
                    <a:pt x="40" y="76"/>
                    <a:pt x="41" y="76"/>
                    <a:pt x="41" y="75"/>
                  </a:cubicBezTo>
                  <a:cubicBezTo>
                    <a:pt x="39" y="75"/>
                    <a:pt x="38" y="76"/>
                    <a:pt x="37" y="76"/>
                  </a:cubicBezTo>
                  <a:cubicBezTo>
                    <a:pt x="37" y="76"/>
                    <a:pt x="37" y="75"/>
                    <a:pt x="37" y="75"/>
                  </a:cubicBezTo>
                  <a:cubicBezTo>
                    <a:pt x="37" y="75"/>
                    <a:pt x="37" y="75"/>
                    <a:pt x="38" y="75"/>
                  </a:cubicBezTo>
                  <a:cubicBezTo>
                    <a:pt x="40" y="73"/>
                    <a:pt x="39" y="71"/>
                    <a:pt x="39" y="68"/>
                  </a:cubicBezTo>
                  <a:cubicBezTo>
                    <a:pt x="39" y="68"/>
                    <a:pt x="38" y="69"/>
                    <a:pt x="38" y="69"/>
                  </a:cubicBezTo>
                  <a:cubicBezTo>
                    <a:pt x="38" y="70"/>
                    <a:pt x="38" y="71"/>
                    <a:pt x="38" y="72"/>
                  </a:cubicBezTo>
                  <a:cubicBezTo>
                    <a:pt x="37" y="73"/>
                    <a:pt x="36" y="74"/>
                    <a:pt x="36" y="75"/>
                  </a:cubicBezTo>
                  <a:cubicBezTo>
                    <a:pt x="34" y="73"/>
                    <a:pt x="32" y="72"/>
                    <a:pt x="32" y="69"/>
                  </a:cubicBezTo>
                  <a:cubicBezTo>
                    <a:pt x="33" y="68"/>
                    <a:pt x="33" y="67"/>
                    <a:pt x="33" y="66"/>
                  </a:cubicBezTo>
                  <a:cubicBezTo>
                    <a:pt x="33" y="66"/>
                    <a:pt x="33" y="65"/>
                    <a:pt x="32" y="65"/>
                  </a:cubicBezTo>
                  <a:cubicBezTo>
                    <a:pt x="32" y="65"/>
                    <a:pt x="31" y="66"/>
                    <a:pt x="31" y="66"/>
                  </a:cubicBezTo>
                  <a:cubicBezTo>
                    <a:pt x="31" y="67"/>
                    <a:pt x="30" y="68"/>
                    <a:pt x="30" y="69"/>
                  </a:cubicBezTo>
                  <a:cubicBezTo>
                    <a:pt x="30" y="72"/>
                    <a:pt x="30" y="75"/>
                    <a:pt x="31" y="78"/>
                  </a:cubicBezTo>
                  <a:cubicBezTo>
                    <a:pt x="30" y="78"/>
                    <a:pt x="30" y="78"/>
                    <a:pt x="29" y="78"/>
                  </a:cubicBezTo>
                  <a:cubicBezTo>
                    <a:pt x="29" y="78"/>
                    <a:pt x="29" y="77"/>
                    <a:pt x="29" y="77"/>
                  </a:cubicBezTo>
                  <a:cubicBezTo>
                    <a:pt x="29" y="77"/>
                    <a:pt x="27" y="76"/>
                    <a:pt x="27" y="75"/>
                  </a:cubicBezTo>
                  <a:cubicBezTo>
                    <a:pt x="27" y="75"/>
                    <a:pt x="27" y="75"/>
                    <a:pt x="26" y="75"/>
                  </a:cubicBezTo>
                  <a:cubicBezTo>
                    <a:pt x="26" y="75"/>
                    <a:pt x="26" y="77"/>
                    <a:pt x="26" y="76"/>
                  </a:cubicBezTo>
                  <a:cubicBezTo>
                    <a:pt x="25" y="75"/>
                    <a:pt x="26" y="71"/>
                    <a:pt x="28" y="71"/>
                  </a:cubicBezTo>
                  <a:cubicBezTo>
                    <a:pt x="27" y="70"/>
                    <a:pt x="26" y="68"/>
                    <a:pt x="26" y="67"/>
                  </a:cubicBezTo>
                  <a:cubicBezTo>
                    <a:pt x="26" y="66"/>
                    <a:pt x="27" y="65"/>
                    <a:pt x="27" y="64"/>
                  </a:cubicBezTo>
                  <a:cubicBezTo>
                    <a:pt x="27" y="64"/>
                    <a:pt x="27" y="64"/>
                    <a:pt x="26" y="64"/>
                  </a:cubicBezTo>
                  <a:cubicBezTo>
                    <a:pt x="26" y="63"/>
                    <a:pt x="26" y="63"/>
                    <a:pt x="26" y="63"/>
                  </a:cubicBezTo>
                  <a:cubicBezTo>
                    <a:pt x="26" y="63"/>
                    <a:pt x="26" y="63"/>
                    <a:pt x="25" y="63"/>
                  </a:cubicBezTo>
                  <a:cubicBezTo>
                    <a:pt x="25" y="63"/>
                    <a:pt x="25" y="63"/>
                    <a:pt x="25" y="64"/>
                  </a:cubicBezTo>
                  <a:cubicBezTo>
                    <a:pt x="24" y="65"/>
                    <a:pt x="25" y="67"/>
                    <a:pt x="25" y="68"/>
                  </a:cubicBezTo>
                  <a:cubicBezTo>
                    <a:pt x="24" y="68"/>
                    <a:pt x="24" y="68"/>
                    <a:pt x="23" y="68"/>
                  </a:cubicBezTo>
                  <a:cubicBezTo>
                    <a:pt x="23" y="68"/>
                    <a:pt x="23" y="67"/>
                    <a:pt x="23" y="66"/>
                  </a:cubicBezTo>
                  <a:cubicBezTo>
                    <a:pt x="23" y="66"/>
                    <a:pt x="22" y="66"/>
                    <a:pt x="22" y="66"/>
                  </a:cubicBezTo>
                  <a:cubicBezTo>
                    <a:pt x="22" y="67"/>
                    <a:pt x="22" y="68"/>
                    <a:pt x="22" y="68"/>
                  </a:cubicBezTo>
                  <a:cubicBezTo>
                    <a:pt x="22" y="68"/>
                    <a:pt x="22" y="68"/>
                    <a:pt x="22" y="68"/>
                  </a:cubicBezTo>
                  <a:cubicBezTo>
                    <a:pt x="21" y="69"/>
                    <a:pt x="21" y="69"/>
                    <a:pt x="20" y="69"/>
                  </a:cubicBezTo>
                  <a:cubicBezTo>
                    <a:pt x="20" y="70"/>
                    <a:pt x="20" y="71"/>
                    <a:pt x="20" y="71"/>
                  </a:cubicBezTo>
                  <a:cubicBezTo>
                    <a:pt x="20" y="71"/>
                    <a:pt x="20" y="71"/>
                    <a:pt x="20" y="71"/>
                  </a:cubicBezTo>
                  <a:cubicBezTo>
                    <a:pt x="20" y="71"/>
                    <a:pt x="20" y="71"/>
                    <a:pt x="20" y="71"/>
                  </a:cubicBezTo>
                  <a:cubicBezTo>
                    <a:pt x="19" y="71"/>
                    <a:pt x="19" y="71"/>
                    <a:pt x="19" y="71"/>
                  </a:cubicBezTo>
                  <a:cubicBezTo>
                    <a:pt x="19" y="69"/>
                    <a:pt x="19" y="68"/>
                    <a:pt x="18" y="66"/>
                  </a:cubicBezTo>
                  <a:cubicBezTo>
                    <a:pt x="19" y="64"/>
                    <a:pt x="20" y="62"/>
                    <a:pt x="20" y="60"/>
                  </a:cubicBezTo>
                  <a:cubicBezTo>
                    <a:pt x="21" y="59"/>
                    <a:pt x="23" y="58"/>
                    <a:pt x="24" y="56"/>
                  </a:cubicBezTo>
                  <a:cubicBezTo>
                    <a:pt x="24" y="56"/>
                    <a:pt x="24" y="56"/>
                    <a:pt x="24" y="56"/>
                  </a:cubicBezTo>
                  <a:cubicBezTo>
                    <a:pt x="24" y="55"/>
                    <a:pt x="24" y="55"/>
                    <a:pt x="24" y="55"/>
                  </a:cubicBezTo>
                  <a:cubicBezTo>
                    <a:pt x="23" y="55"/>
                    <a:pt x="21" y="55"/>
                    <a:pt x="20" y="56"/>
                  </a:cubicBezTo>
                  <a:cubicBezTo>
                    <a:pt x="17" y="58"/>
                    <a:pt x="13" y="64"/>
                    <a:pt x="13" y="68"/>
                  </a:cubicBezTo>
                  <a:cubicBezTo>
                    <a:pt x="13" y="70"/>
                    <a:pt x="13" y="73"/>
                    <a:pt x="13" y="75"/>
                  </a:cubicBezTo>
                  <a:cubicBezTo>
                    <a:pt x="14" y="76"/>
                    <a:pt x="15" y="77"/>
                    <a:pt x="16" y="78"/>
                  </a:cubicBezTo>
                  <a:cubicBezTo>
                    <a:pt x="16" y="79"/>
                    <a:pt x="16" y="80"/>
                    <a:pt x="17" y="81"/>
                  </a:cubicBezTo>
                  <a:cubicBezTo>
                    <a:pt x="18" y="84"/>
                    <a:pt x="21" y="86"/>
                    <a:pt x="24" y="86"/>
                  </a:cubicBezTo>
                  <a:cubicBezTo>
                    <a:pt x="26" y="85"/>
                    <a:pt x="28" y="87"/>
                    <a:pt x="29" y="88"/>
                  </a:cubicBezTo>
                  <a:cubicBezTo>
                    <a:pt x="31" y="89"/>
                    <a:pt x="37" y="91"/>
                    <a:pt x="39" y="91"/>
                  </a:cubicBezTo>
                  <a:cubicBezTo>
                    <a:pt x="40" y="90"/>
                    <a:pt x="41" y="91"/>
                    <a:pt x="42" y="91"/>
                  </a:cubicBezTo>
                  <a:cubicBezTo>
                    <a:pt x="44" y="91"/>
                    <a:pt x="45" y="91"/>
                    <a:pt x="47" y="91"/>
                  </a:cubicBezTo>
                  <a:cubicBezTo>
                    <a:pt x="48" y="91"/>
                    <a:pt x="49" y="91"/>
                    <a:pt x="50" y="91"/>
                  </a:cubicBezTo>
                  <a:cubicBezTo>
                    <a:pt x="52" y="91"/>
                    <a:pt x="53" y="92"/>
                    <a:pt x="55" y="92"/>
                  </a:cubicBezTo>
                  <a:cubicBezTo>
                    <a:pt x="56" y="92"/>
                    <a:pt x="56" y="92"/>
                    <a:pt x="57" y="92"/>
                  </a:cubicBezTo>
                  <a:cubicBezTo>
                    <a:pt x="57" y="92"/>
                    <a:pt x="57" y="92"/>
                    <a:pt x="57" y="92"/>
                  </a:cubicBezTo>
                  <a:cubicBezTo>
                    <a:pt x="57" y="92"/>
                    <a:pt x="57" y="92"/>
                    <a:pt x="57" y="92"/>
                  </a:cubicBezTo>
                  <a:cubicBezTo>
                    <a:pt x="57" y="98"/>
                    <a:pt x="58" y="103"/>
                    <a:pt x="58" y="109"/>
                  </a:cubicBezTo>
                  <a:cubicBezTo>
                    <a:pt x="58" y="153"/>
                    <a:pt x="58" y="198"/>
                    <a:pt x="58" y="242"/>
                  </a:cubicBezTo>
                  <a:cubicBezTo>
                    <a:pt x="57" y="258"/>
                    <a:pt x="57" y="273"/>
                    <a:pt x="57" y="289"/>
                  </a:cubicBezTo>
                  <a:cubicBezTo>
                    <a:pt x="57" y="289"/>
                    <a:pt x="57" y="290"/>
                    <a:pt x="56" y="290"/>
                  </a:cubicBezTo>
                  <a:cubicBezTo>
                    <a:pt x="55" y="292"/>
                    <a:pt x="53" y="291"/>
                    <a:pt x="51" y="291"/>
                  </a:cubicBezTo>
                  <a:cubicBezTo>
                    <a:pt x="45" y="291"/>
                    <a:pt x="40" y="292"/>
                    <a:pt x="39" y="285"/>
                  </a:cubicBezTo>
                  <a:cubicBezTo>
                    <a:pt x="39" y="284"/>
                    <a:pt x="39" y="283"/>
                    <a:pt x="39" y="282"/>
                  </a:cubicBezTo>
                  <a:cubicBezTo>
                    <a:pt x="39" y="281"/>
                    <a:pt x="39" y="280"/>
                    <a:pt x="39" y="278"/>
                  </a:cubicBezTo>
                  <a:cubicBezTo>
                    <a:pt x="39" y="278"/>
                    <a:pt x="39" y="274"/>
                    <a:pt x="38" y="274"/>
                  </a:cubicBezTo>
                  <a:cubicBezTo>
                    <a:pt x="38" y="274"/>
                    <a:pt x="38" y="274"/>
                    <a:pt x="38" y="274"/>
                  </a:cubicBezTo>
                  <a:cubicBezTo>
                    <a:pt x="38" y="274"/>
                    <a:pt x="38" y="274"/>
                    <a:pt x="38" y="274"/>
                  </a:cubicBezTo>
                  <a:cubicBezTo>
                    <a:pt x="38" y="275"/>
                    <a:pt x="38" y="276"/>
                    <a:pt x="38" y="277"/>
                  </a:cubicBezTo>
                  <a:cubicBezTo>
                    <a:pt x="38" y="277"/>
                    <a:pt x="38" y="277"/>
                    <a:pt x="38" y="277"/>
                  </a:cubicBezTo>
                  <a:cubicBezTo>
                    <a:pt x="37" y="275"/>
                    <a:pt x="35" y="274"/>
                    <a:pt x="33" y="274"/>
                  </a:cubicBezTo>
                  <a:cubicBezTo>
                    <a:pt x="32" y="273"/>
                    <a:pt x="31" y="270"/>
                    <a:pt x="32" y="268"/>
                  </a:cubicBezTo>
                  <a:cubicBezTo>
                    <a:pt x="32" y="267"/>
                    <a:pt x="33" y="266"/>
                    <a:pt x="33" y="266"/>
                  </a:cubicBezTo>
                  <a:cubicBezTo>
                    <a:pt x="33" y="266"/>
                    <a:pt x="33" y="266"/>
                    <a:pt x="33" y="265"/>
                  </a:cubicBezTo>
                  <a:cubicBezTo>
                    <a:pt x="26" y="267"/>
                    <a:pt x="31" y="281"/>
                    <a:pt x="25" y="281"/>
                  </a:cubicBezTo>
                  <a:cubicBezTo>
                    <a:pt x="26" y="284"/>
                    <a:pt x="26" y="286"/>
                    <a:pt x="26" y="289"/>
                  </a:cubicBezTo>
                  <a:cubicBezTo>
                    <a:pt x="26" y="289"/>
                    <a:pt x="26" y="289"/>
                    <a:pt x="26" y="289"/>
                  </a:cubicBezTo>
                  <a:cubicBezTo>
                    <a:pt x="25" y="287"/>
                    <a:pt x="22" y="283"/>
                    <a:pt x="20" y="284"/>
                  </a:cubicBezTo>
                  <a:cubicBezTo>
                    <a:pt x="19" y="285"/>
                    <a:pt x="19" y="289"/>
                    <a:pt x="17" y="289"/>
                  </a:cubicBezTo>
                  <a:cubicBezTo>
                    <a:pt x="18" y="290"/>
                    <a:pt x="19" y="290"/>
                    <a:pt x="21" y="290"/>
                  </a:cubicBezTo>
                  <a:cubicBezTo>
                    <a:pt x="22" y="290"/>
                    <a:pt x="22" y="290"/>
                    <a:pt x="23" y="290"/>
                  </a:cubicBezTo>
                  <a:cubicBezTo>
                    <a:pt x="23" y="291"/>
                    <a:pt x="23" y="291"/>
                    <a:pt x="23" y="291"/>
                  </a:cubicBezTo>
                  <a:cubicBezTo>
                    <a:pt x="22" y="292"/>
                    <a:pt x="21" y="294"/>
                    <a:pt x="20" y="294"/>
                  </a:cubicBezTo>
                  <a:cubicBezTo>
                    <a:pt x="19" y="293"/>
                    <a:pt x="18" y="292"/>
                    <a:pt x="18" y="292"/>
                  </a:cubicBezTo>
                  <a:cubicBezTo>
                    <a:pt x="18" y="292"/>
                    <a:pt x="17" y="292"/>
                    <a:pt x="17" y="292"/>
                  </a:cubicBezTo>
                  <a:cubicBezTo>
                    <a:pt x="17" y="292"/>
                    <a:pt x="17" y="293"/>
                    <a:pt x="17" y="293"/>
                  </a:cubicBezTo>
                  <a:cubicBezTo>
                    <a:pt x="16" y="293"/>
                    <a:pt x="16" y="293"/>
                    <a:pt x="16" y="293"/>
                  </a:cubicBezTo>
                  <a:cubicBezTo>
                    <a:pt x="16" y="293"/>
                    <a:pt x="16" y="293"/>
                    <a:pt x="16" y="293"/>
                  </a:cubicBezTo>
                  <a:cubicBezTo>
                    <a:pt x="15" y="291"/>
                    <a:pt x="15" y="276"/>
                    <a:pt x="16" y="274"/>
                  </a:cubicBezTo>
                  <a:cubicBezTo>
                    <a:pt x="17" y="273"/>
                    <a:pt x="19" y="272"/>
                    <a:pt x="20" y="272"/>
                  </a:cubicBezTo>
                  <a:cubicBezTo>
                    <a:pt x="20" y="272"/>
                    <a:pt x="20" y="272"/>
                    <a:pt x="21" y="272"/>
                  </a:cubicBezTo>
                  <a:cubicBezTo>
                    <a:pt x="21" y="271"/>
                    <a:pt x="21" y="270"/>
                    <a:pt x="21" y="269"/>
                  </a:cubicBezTo>
                  <a:cubicBezTo>
                    <a:pt x="20" y="269"/>
                    <a:pt x="20" y="269"/>
                    <a:pt x="20" y="269"/>
                  </a:cubicBezTo>
                  <a:cubicBezTo>
                    <a:pt x="20" y="270"/>
                    <a:pt x="20" y="270"/>
                    <a:pt x="20" y="271"/>
                  </a:cubicBezTo>
                  <a:cubicBezTo>
                    <a:pt x="19" y="270"/>
                    <a:pt x="17" y="270"/>
                    <a:pt x="16" y="270"/>
                  </a:cubicBezTo>
                  <a:cubicBezTo>
                    <a:pt x="12" y="272"/>
                    <a:pt x="13" y="277"/>
                    <a:pt x="13" y="281"/>
                  </a:cubicBezTo>
                  <a:cubicBezTo>
                    <a:pt x="12" y="284"/>
                    <a:pt x="12" y="286"/>
                    <a:pt x="11" y="288"/>
                  </a:cubicBezTo>
                  <a:cubicBezTo>
                    <a:pt x="11" y="290"/>
                    <a:pt x="12" y="292"/>
                    <a:pt x="12" y="294"/>
                  </a:cubicBezTo>
                  <a:cubicBezTo>
                    <a:pt x="12" y="297"/>
                    <a:pt x="9" y="298"/>
                    <a:pt x="9" y="302"/>
                  </a:cubicBezTo>
                  <a:cubicBezTo>
                    <a:pt x="9" y="306"/>
                    <a:pt x="9" y="310"/>
                    <a:pt x="9" y="314"/>
                  </a:cubicBezTo>
                  <a:cubicBezTo>
                    <a:pt x="9" y="319"/>
                    <a:pt x="9" y="324"/>
                    <a:pt x="9" y="328"/>
                  </a:cubicBezTo>
                  <a:cubicBezTo>
                    <a:pt x="9" y="331"/>
                    <a:pt x="9" y="334"/>
                    <a:pt x="9" y="337"/>
                  </a:cubicBezTo>
                  <a:cubicBezTo>
                    <a:pt x="9" y="339"/>
                    <a:pt x="7" y="339"/>
                    <a:pt x="6" y="340"/>
                  </a:cubicBezTo>
                  <a:cubicBezTo>
                    <a:pt x="5" y="341"/>
                    <a:pt x="3" y="345"/>
                    <a:pt x="3" y="346"/>
                  </a:cubicBezTo>
                  <a:cubicBezTo>
                    <a:pt x="2" y="346"/>
                    <a:pt x="1" y="346"/>
                    <a:pt x="0" y="345"/>
                  </a:cubicBezTo>
                  <a:cubicBezTo>
                    <a:pt x="0" y="348"/>
                    <a:pt x="0" y="350"/>
                    <a:pt x="0" y="352"/>
                  </a:cubicBezTo>
                  <a:cubicBezTo>
                    <a:pt x="37" y="352"/>
                    <a:pt x="73" y="353"/>
                    <a:pt x="110" y="353"/>
                  </a:cubicBezTo>
                  <a:cubicBezTo>
                    <a:pt x="114" y="353"/>
                    <a:pt x="117" y="353"/>
                    <a:pt x="120" y="354"/>
                  </a:cubicBezTo>
                  <a:cubicBezTo>
                    <a:pt x="125" y="354"/>
                    <a:pt x="131" y="354"/>
                    <a:pt x="136" y="354"/>
                  </a:cubicBezTo>
                  <a:cubicBezTo>
                    <a:pt x="139" y="354"/>
                    <a:pt x="149" y="355"/>
                    <a:pt x="151" y="353"/>
                  </a:cubicBezTo>
                  <a:cubicBezTo>
                    <a:pt x="152" y="353"/>
                    <a:pt x="151" y="350"/>
                    <a:pt x="151" y="350"/>
                  </a:cubicBezTo>
                  <a:cubicBezTo>
                    <a:pt x="150" y="344"/>
                    <a:pt x="153" y="336"/>
                    <a:pt x="155" y="331"/>
                  </a:cubicBezTo>
                  <a:cubicBezTo>
                    <a:pt x="156" y="328"/>
                    <a:pt x="156" y="326"/>
                    <a:pt x="157" y="324"/>
                  </a:cubicBezTo>
                  <a:cubicBezTo>
                    <a:pt x="155" y="324"/>
                    <a:pt x="153" y="325"/>
                    <a:pt x="151" y="325"/>
                  </a:cubicBezTo>
                  <a:cubicBezTo>
                    <a:pt x="151" y="325"/>
                    <a:pt x="149" y="325"/>
                    <a:pt x="149" y="325"/>
                  </a:cubicBezTo>
                  <a:cubicBezTo>
                    <a:pt x="149" y="324"/>
                    <a:pt x="149" y="324"/>
                    <a:pt x="149" y="324"/>
                  </a:cubicBezTo>
                  <a:cubicBezTo>
                    <a:pt x="149" y="324"/>
                    <a:pt x="149" y="324"/>
                    <a:pt x="149" y="324"/>
                  </a:cubicBezTo>
                  <a:cubicBezTo>
                    <a:pt x="148" y="324"/>
                    <a:pt x="147" y="324"/>
                    <a:pt x="146" y="324"/>
                  </a:cubicBezTo>
                  <a:cubicBezTo>
                    <a:pt x="146" y="324"/>
                    <a:pt x="144" y="325"/>
                    <a:pt x="144" y="324"/>
                  </a:cubicBezTo>
                  <a:cubicBezTo>
                    <a:pt x="145" y="324"/>
                    <a:pt x="145" y="324"/>
                    <a:pt x="145" y="324"/>
                  </a:cubicBezTo>
                  <a:cubicBezTo>
                    <a:pt x="145" y="324"/>
                    <a:pt x="145" y="324"/>
                    <a:pt x="145" y="324"/>
                  </a:cubicBezTo>
                  <a:cubicBezTo>
                    <a:pt x="145" y="324"/>
                    <a:pt x="142" y="324"/>
                    <a:pt x="142" y="323"/>
                  </a:cubicBezTo>
                  <a:cubicBezTo>
                    <a:pt x="142" y="316"/>
                    <a:pt x="143" y="309"/>
                    <a:pt x="143" y="303"/>
                  </a:cubicBezTo>
                  <a:cubicBezTo>
                    <a:pt x="143" y="299"/>
                    <a:pt x="141" y="296"/>
                    <a:pt x="140" y="293"/>
                  </a:cubicBezTo>
                  <a:cubicBezTo>
                    <a:pt x="140" y="291"/>
                    <a:pt x="140" y="290"/>
                    <a:pt x="140" y="288"/>
                  </a:cubicBezTo>
                  <a:cubicBezTo>
                    <a:pt x="139" y="283"/>
                    <a:pt x="137" y="278"/>
                    <a:pt x="137" y="274"/>
                  </a:cubicBezTo>
                  <a:cubicBezTo>
                    <a:pt x="135" y="274"/>
                    <a:pt x="132" y="275"/>
                    <a:pt x="132" y="277"/>
                  </a:cubicBezTo>
                  <a:cubicBezTo>
                    <a:pt x="132" y="277"/>
                    <a:pt x="132" y="278"/>
                    <a:pt x="132" y="278"/>
                  </a:cubicBezTo>
                  <a:cubicBezTo>
                    <a:pt x="135" y="279"/>
                    <a:pt x="137" y="281"/>
                    <a:pt x="136" y="284"/>
                  </a:cubicBezTo>
                  <a:cubicBezTo>
                    <a:pt x="135" y="285"/>
                    <a:pt x="135" y="286"/>
                    <a:pt x="135" y="287"/>
                  </a:cubicBezTo>
                  <a:cubicBezTo>
                    <a:pt x="134" y="287"/>
                    <a:pt x="134" y="287"/>
                    <a:pt x="134" y="287"/>
                  </a:cubicBezTo>
                  <a:cubicBezTo>
                    <a:pt x="133" y="283"/>
                    <a:pt x="130" y="281"/>
                    <a:pt x="130" y="276"/>
                  </a:cubicBezTo>
                  <a:cubicBezTo>
                    <a:pt x="130" y="274"/>
                    <a:pt x="131" y="272"/>
                    <a:pt x="132" y="271"/>
                  </a:cubicBezTo>
                  <a:cubicBezTo>
                    <a:pt x="132" y="270"/>
                    <a:pt x="132" y="270"/>
                    <a:pt x="132" y="271"/>
                  </a:cubicBezTo>
                  <a:cubicBezTo>
                    <a:pt x="133" y="271"/>
                    <a:pt x="133" y="271"/>
                    <a:pt x="133" y="270"/>
                  </a:cubicBezTo>
                  <a:cubicBezTo>
                    <a:pt x="133" y="270"/>
                    <a:pt x="134" y="270"/>
                    <a:pt x="134" y="269"/>
                  </a:cubicBezTo>
                  <a:cubicBezTo>
                    <a:pt x="127" y="271"/>
                    <a:pt x="127" y="275"/>
                    <a:pt x="127" y="282"/>
                  </a:cubicBezTo>
                  <a:cubicBezTo>
                    <a:pt x="127" y="282"/>
                    <a:pt x="126" y="282"/>
                    <a:pt x="126" y="281"/>
                  </a:cubicBezTo>
                  <a:cubicBezTo>
                    <a:pt x="124" y="278"/>
                    <a:pt x="124" y="274"/>
                    <a:pt x="123" y="270"/>
                  </a:cubicBezTo>
                  <a:cubicBezTo>
                    <a:pt x="122" y="270"/>
                    <a:pt x="122" y="269"/>
                    <a:pt x="122" y="268"/>
                  </a:cubicBezTo>
                  <a:cubicBezTo>
                    <a:pt x="121" y="268"/>
                    <a:pt x="121" y="268"/>
                    <a:pt x="121" y="268"/>
                  </a:cubicBezTo>
                  <a:cubicBezTo>
                    <a:pt x="121" y="268"/>
                    <a:pt x="121" y="268"/>
                    <a:pt x="121" y="269"/>
                  </a:cubicBezTo>
                  <a:cubicBezTo>
                    <a:pt x="121" y="269"/>
                    <a:pt x="121" y="269"/>
                    <a:pt x="121" y="269"/>
                  </a:cubicBezTo>
                  <a:cubicBezTo>
                    <a:pt x="121" y="270"/>
                    <a:pt x="121" y="272"/>
                    <a:pt x="121" y="273"/>
                  </a:cubicBezTo>
                  <a:cubicBezTo>
                    <a:pt x="121" y="273"/>
                    <a:pt x="117" y="275"/>
                    <a:pt x="117" y="273"/>
                  </a:cubicBezTo>
                  <a:cubicBezTo>
                    <a:pt x="117" y="274"/>
                    <a:pt x="116" y="275"/>
                    <a:pt x="116" y="275"/>
                  </a:cubicBezTo>
                  <a:cubicBezTo>
                    <a:pt x="116" y="273"/>
                    <a:pt x="116" y="266"/>
                    <a:pt x="117" y="266"/>
                  </a:cubicBezTo>
                  <a:cubicBezTo>
                    <a:pt x="117" y="266"/>
                    <a:pt x="117" y="266"/>
                    <a:pt x="117" y="266"/>
                  </a:cubicBezTo>
                  <a:cubicBezTo>
                    <a:pt x="117" y="266"/>
                    <a:pt x="117" y="266"/>
                    <a:pt x="116" y="266"/>
                  </a:cubicBezTo>
                  <a:cubicBezTo>
                    <a:pt x="116" y="266"/>
                    <a:pt x="116" y="266"/>
                    <a:pt x="116" y="266"/>
                  </a:cubicBezTo>
                  <a:cubicBezTo>
                    <a:pt x="114" y="268"/>
                    <a:pt x="114" y="271"/>
                    <a:pt x="114" y="275"/>
                  </a:cubicBezTo>
                  <a:cubicBezTo>
                    <a:pt x="114" y="278"/>
                    <a:pt x="113" y="286"/>
                    <a:pt x="111" y="288"/>
                  </a:cubicBezTo>
                  <a:cubicBezTo>
                    <a:pt x="109" y="290"/>
                    <a:pt x="99" y="289"/>
                    <a:pt x="96" y="289"/>
                  </a:cubicBezTo>
                  <a:cubicBezTo>
                    <a:pt x="96" y="289"/>
                    <a:pt x="96" y="289"/>
                    <a:pt x="96" y="290"/>
                  </a:cubicBezTo>
                  <a:cubicBezTo>
                    <a:pt x="96" y="290"/>
                    <a:pt x="97" y="290"/>
                    <a:pt x="97" y="290"/>
                  </a:cubicBezTo>
                  <a:cubicBezTo>
                    <a:pt x="96" y="290"/>
                    <a:pt x="95" y="290"/>
                    <a:pt x="94" y="290"/>
                  </a:cubicBezTo>
                  <a:cubicBezTo>
                    <a:pt x="94" y="290"/>
                    <a:pt x="93" y="289"/>
                    <a:pt x="94" y="289"/>
                  </a:cubicBezTo>
                  <a:cubicBezTo>
                    <a:pt x="94" y="289"/>
                    <a:pt x="94" y="289"/>
                    <a:pt x="94" y="289"/>
                  </a:cubicBezTo>
                  <a:cubicBezTo>
                    <a:pt x="94" y="289"/>
                    <a:pt x="95" y="289"/>
                    <a:pt x="95" y="289"/>
                  </a:cubicBezTo>
                  <a:cubicBezTo>
                    <a:pt x="93" y="285"/>
                    <a:pt x="94" y="278"/>
                    <a:pt x="94" y="273"/>
                  </a:cubicBezTo>
                  <a:cubicBezTo>
                    <a:pt x="94" y="260"/>
                    <a:pt x="94" y="246"/>
                    <a:pt x="94" y="232"/>
                  </a:cubicBezTo>
                  <a:cubicBezTo>
                    <a:pt x="94" y="225"/>
                    <a:pt x="94" y="218"/>
                    <a:pt x="94" y="210"/>
                  </a:cubicBezTo>
                  <a:cubicBezTo>
                    <a:pt x="94" y="208"/>
                    <a:pt x="92" y="206"/>
                    <a:pt x="92" y="204"/>
                  </a:cubicBezTo>
                  <a:cubicBezTo>
                    <a:pt x="93" y="202"/>
                    <a:pt x="93" y="200"/>
                    <a:pt x="93" y="199"/>
                  </a:cubicBezTo>
                  <a:cubicBezTo>
                    <a:pt x="93" y="189"/>
                    <a:pt x="93" y="180"/>
                    <a:pt x="93" y="171"/>
                  </a:cubicBezTo>
                  <a:cubicBezTo>
                    <a:pt x="93" y="163"/>
                    <a:pt x="94" y="153"/>
                    <a:pt x="93" y="144"/>
                  </a:cubicBezTo>
                  <a:cubicBezTo>
                    <a:pt x="93" y="141"/>
                    <a:pt x="92" y="137"/>
                    <a:pt x="92" y="133"/>
                  </a:cubicBezTo>
                  <a:cubicBezTo>
                    <a:pt x="92" y="132"/>
                    <a:pt x="92" y="130"/>
                    <a:pt x="92" y="129"/>
                  </a:cubicBezTo>
                  <a:cubicBezTo>
                    <a:pt x="92" y="126"/>
                    <a:pt x="92" y="124"/>
                    <a:pt x="91" y="122"/>
                  </a:cubicBezTo>
                  <a:cubicBezTo>
                    <a:pt x="92" y="117"/>
                    <a:pt x="92" y="112"/>
                    <a:pt x="93" y="107"/>
                  </a:cubicBezTo>
                  <a:cubicBezTo>
                    <a:pt x="93" y="104"/>
                    <a:pt x="92" y="95"/>
                    <a:pt x="93" y="92"/>
                  </a:cubicBezTo>
                  <a:cubicBezTo>
                    <a:pt x="93" y="91"/>
                    <a:pt x="99" y="89"/>
                    <a:pt x="101" y="88"/>
                  </a:cubicBezTo>
                  <a:cubicBezTo>
                    <a:pt x="104" y="87"/>
                    <a:pt x="107" y="85"/>
                    <a:pt x="111" y="83"/>
                  </a:cubicBezTo>
                  <a:cubicBezTo>
                    <a:pt x="112" y="82"/>
                    <a:pt x="115" y="81"/>
                    <a:pt x="116" y="80"/>
                  </a:cubicBezTo>
                  <a:cubicBezTo>
                    <a:pt x="118" y="79"/>
                    <a:pt x="118" y="77"/>
                    <a:pt x="119" y="76"/>
                  </a:cubicBezTo>
                  <a:cubicBezTo>
                    <a:pt x="120" y="75"/>
                    <a:pt x="121" y="74"/>
                    <a:pt x="123" y="73"/>
                  </a:cubicBezTo>
                  <a:cubicBezTo>
                    <a:pt x="127" y="69"/>
                    <a:pt x="130" y="64"/>
                    <a:pt x="131" y="58"/>
                  </a:cubicBezTo>
                  <a:cubicBezTo>
                    <a:pt x="131" y="56"/>
                    <a:pt x="131" y="54"/>
                    <a:pt x="131" y="52"/>
                  </a:cubicBezTo>
                  <a:cubicBezTo>
                    <a:pt x="130" y="52"/>
                    <a:pt x="130" y="52"/>
                    <a:pt x="130" y="52"/>
                  </a:cubicBezTo>
                  <a:cubicBezTo>
                    <a:pt x="130" y="52"/>
                    <a:pt x="130" y="52"/>
                    <a:pt x="130" y="53"/>
                  </a:cubicBezTo>
                  <a:cubicBezTo>
                    <a:pt x="126" y="57"/>
                    <a:pt x="122" y="59"/>
                    <a:pt x="116" y="61"/>
                  </a:cubicBezTo>
                  <a:cubicBezTo>
                    <a:pt x="114" y="61"/>
                    <a:pt x="111" y="61"/>
                    <a:pt x="109" y="62"/>
                  </a:cubicBezTo>
                  <a:cubicBezTo>
                    <a:pt x="108" y="62"/>
                    <a:pt x="107" y="64"/>
                    <a:pt x="107" y="65"/>
                  </a:cubicBezTo>
                  <a:cubicBezTo>
                    <a:pt x="107" y="65"/>
                    <a:pt x="108" y="65"/>
                    <a:pt x="108" y="65"/>
                  </a:cubicBezTo>
                  <a:cubicBezTo>
                    <a:pt x="109" y="64"/>
                    <a:pt x="110" y="63"/>
                    <a:pt x="111" y="63"/>
                  </a:cubicBezTo>
                  <a:cubicBezTo>
                    <a:pt x="111" y="63"/>
                    <a:pt x="111" y="63"/>
                    <a:pt x="111" y="63"/>
                  </a:cubicBezTo>
                  <a:cubicBezTo>
                    <a:pt x="111" y="64"/>
                    <a:pt x="110" y="64"/>
                    <a:pt x="109" y="65"/>
                  </a:cubicBezTo>
                  <a:cubicBezTo>
                    <a:pt x="109" y="67"/>
                    <a:pt x="109" y="69"/>
                    <a:pt x="108" y="70"/>
                  </a:cubicBezTo>
                  <a:cubicBezTo>
                    <a:pt x="107" y="72"/>
                    <a:pt x="105" y="73"/>
                    <a:pt x="105" y="75"/>
                  </a:cubicBezTo>
                  <a:cubicBezTo>
                    <a:pt x="104" y="75"/>
                    <a:pt x="103" y="75"/>
                    <a:pt x="102" y="75"/>
                  </a:cubicBezTo>
                  <a:cubicBezTo>
                    <a:pt x="102" y="74"/>
                    <a:pt x="102" y="74"/>
                    <a:pt x="102" y="74"/>
                  </a:cubicBezTo>
                  <a:cubicBezTo>
                    <a:pt x="102" y="73"/>
                    <a:pt x="103" y="72"/>
                    <a:pt x="103" y="71"/>
                  </a:cubicBezTo>
                  <a:cubicBezTo>
                    <a:pt x="103" y="70"/>
                    <a:pt x="102" y="69"/>
                    <a:pt x="102" y="68"/>
                  </a:cubicBezTo>
                  <a:cubicBezTo>
                    <a:pt x="102" y="68"/>
                    <a:pt x="103" y="67"/>
                    <a:pt x="103" y="67"/>
                  </a:cubicBezTo>
                  <a:cubicBezTo>
                    <a:pt x="103" y="67"/>
                    <a:pt x="103" y="67"/>
                    <a:pt x="103" y="67"/>
                  </a:cubicBezTo>
                  <a:cubicBezTo>
                    <a:pt x="102" y="67"/>
                    <a:pt x="101" y="67"/>
                    <a:pt x="100" y="67"/>
                  </a:cubicBezTo>
                  <a:cubicBezTo>
                    <a:pt x="100" y="67"/>
                    <a:pt x="100" y="67"/>
                    <a:pt x="100" y="67"/>
                  </a:cubicBezTo>
                  <a:cubicBezTo>
                    <a:pt x="100" y="67"/>
                    <a:pt x="101" y="67"/>
                    <a:pt x="101" y="67"/>
                  </a:cubicBezTo>
                  <a:cubicBezTo>
                    <a:pt x="101" y="65"/>
                    <a:pt x="101" y="63"/>
                    <a:pt x="98" y="63"/>
                  </a:cubicBezTo>
                  <a:cubicBezTo>
                    <a:pt x="98" y="63"/>
                    <a:pt x="96" y="65"/>
                    <a:pt x="97" y="65"/>
                  </a:cubicBezTo>
                  <a:cubicBezTo>
                    <a:pt x="97" y="67"/>
                    <a:pt x="95" y="68"/>
                    <a:pt x="93" y="68"/>
                  </a:cubicBezTo>
                  <a:cubicBezTo>
                    <a:pt x="93" y="67"/>
                    <a:pt x="94" y="66"/>
                    <a:pt x="94" y="64"/>
                  </a:cubicBezTo>
                  <a:cubicBezTo>
                    <a:pt x="94" y="64"/>
                    <a:pt x="94" y="64"/>
                    <a:pt x="94" y="64"/>
                  </a:cubicBezTo>
                  <a:cubicBezTo>
                    <a:pt x="93" y="64"/>
                    <a:pt x="93" y="64"/>
                    <a:pt x="92" y="65"/>
                  </a:cubicBezTo>
                  <a:cubicBezTo>
                    <a:pt x="92" y="63"/>
                    <a:pt x="91" y="61"/>
                    <a:pt x="92" y="59"/>
                  </a:cubicBezTo>
                  <a:cubicBezTo>
                    <a:pt x="92" y="57"/>
                    <a:pt x="94" y="55"/>
                    <a:pt x="94" y="53"/>
                  </a:cubicBezTo>
                  <a:cubicBezTo>
                    <a:pt x="95" y="50"/>
                    <a:pt x="93" y="48"/>
                    <a:pt x="93" y="45"/>
                  </a:cubicBezTo>
                  <a:cubicBezTo>
                    <a:pt x="94" y="44"/>
                    <a:pt x="97" y="40"/>
                    <a:pt x="96" y="37"/>
                  </a:cubicBezTo>
                  <a:cubicBezTo>
                    <a:pt x="96" y="36"/>
                    <a:pt x="95" y="35"/>
                    <a:pt x="95" y="34"/>
                  </a:cubicBezTo>
                  <a:cubicBezTo>
                    <a:pt x="95" y="34"/>
                    <a:pt x="95" y="34"/>
                    <a:pt x="96" y="34"/>
                  </a:cubicBezTo>
                  <a:cubicBezTo>
                    <a:pt x="96" y="34"/>
                    <a:pt x="96" y="35"/>
                    <a:pt x="96" y="35"/>
                  </a:cubicBezTo>
                  <a:cubicBezTo>
                    <a:pt x="96" y="34"/>
                    <a:pt x="94" y="32"/>
                    <a:pt x="92" y="32"/>
                  </a:cubicBezTo>
                  <a:cubicBezTo>
                    <a:pt x="92" y="32"/>
                    <a:pt x="92" y="32"/>
                    <a:pt x="92" y="32"/>
                  </a:cubicBezTo>
                  <a:cubicBezTo>
                    <a:pt x="92" y="33"/>
                    <a:pt x="92" y="33"/>
                    <a:pt x="92" y="34"/>
                  </a:cubicBezTo>
                  <a:cubicBezTo>
                    <a:pt x="92" y="34"/>
                    <a:pt x="92" y="34"/>
                    <a:pt x="92" y="34"/>
                  </a:cubicBezTo>
                  <a:cubicBezTo>
                    <a:pt x="91" y="34"/>
                    <a:pt x="88" y="32"/>
                    <a:pt x="87" y="32"/>
                  </a:cubicBezTo>
                  <a:cubicBezTo>
                    <a:pt x="87" y="33"/>
                    <a:pt x="87" y="35"/>
                    <a:pt x="87" y="36"/>
                  </a:cubicBezTo>
                  <a:cubicBezTo>
                    <a:pt x="87" y="36"/>
                    <a:pt x="87" y="36"/>
                    <a:pt x="88" y="36"/>
                  </a:cubicBezTo>
                  <a:cubicBezTo>
                    <a:pt x="88" y="36"/>
                    <a:pt x="88" y="36"/>
                    <a:pt x="88" y="36"/>
                  </a:cubicBezTo>
                  <a:cubicBezTo>
                    <a:pt x="89" y="36"/>
                    <a:pt x="90" y="36"/>
                    <a:pt x="91" y="36"/>
                  </a:cubicBezTo>
                  <a:cubicBezTo>
                    <a:pt x="91" y="36"/>
                    <a:pt x="91" y="38"/>
                    <a:pt x="90" y="38"/>
                  </a:cubicBezTo>
                  <a:cubicBezTo>
                    <a:pt x="90" y="38"/>
                    <a:pt x="90" y="38"/>
                    <a:pt x="90" y="38"/>
                  </a:cubicBezTo>
                  <a:cubicBezTo>
                    <a:pt x="89" y="38"/>
                    <a:pt x="86" y="37"/>
                    <a:pt x="85" y="37"/>
                  </a:cubicBezTo>
                  <a:cubicBezTo>
                    <a:pt x="86" y="38"/>
                    <a:pt x="86" y="39"/>
                    <a:pt x="87" y="41"/>
                  </a:cubicBezTo>
                  <a:cubicBezTo>
                    <a:pt x="86" y="41"/>
                    <a:pt x="85" y="41"/>
                    <a:pt x="85" y="41"/>
                  </a:cubicBezTo>
                  <a:cubicBezTo>
                    <a:pt x="85" y="40"/>
                    <a:pt x="84" y="39"/>
                    <a:pt x="84" y="38"/>
                  </a:cubicBezTo>
                  <a:cubicBezTo>
                    <a:pt x="84" y="38"/>
                    <a:pt x="84" y="38"/>
                    <a:pt x="84" y="38"/>
                  </a:cubicBezTo>
                  <a:cubicBezTo>
                    <a:pt x="83" y="37"/>
                    <a:pt x="82" y="35"/>
                    <a:pt x="81" y="35"/>
                  </a:cubicBezTo>
                  <a:cubicBezTo>
                    <a:pt x="80" y="36"/>
                    <a:pt x="80" y="38"/>
                    <a:pt x="80" y="39"/>
                  </a:cubicBezTo>
                  <a:cubicBezTo>
                    <a:pt x="80" y="39"/>
                    <a:pt x="79" y="39"/>
                    <a:pt x="79" y="39"/>
                  </a:cubicBezTo>
                  <a:cubicBezTo>
                    <a:pt x="79" y="40"/>
                    <a:pt x="79" y="40"/>
                    <a:pt x="78" y="40"/>
                  </a:cubicBezTo>
                  <a:cubicBezTo>
                    <a:pt x="79" y="39"/>
                    <a:pt x="77" y="35"/>
                    <a:pt x="78" y="35"/>
                  </a:cubicBezTo>
                  <a:cubicBezTo>
                    <a:pt x="78" y="34"/>
                    <a:pt x="78" y="31"/>
                    <a:pt x="76" y="31"/>
                  </a:cubicBezTo>
                  <a:cubicBezTo>
                    <a:pt x="76" y="30"/>
                    <a:pt x="76" y="30"/>
                    <a:pt x="76" y="30"/>
                  </a:cubicBezTo>
                  <a:cubicBezTo>
                    <a:pt x="76" y="30"/>
                    <a:pt x="76" y="30"/>
                    <a:pt x="76" y="30"/>
                  </a:cubicBezTo>
                  <a:cubicBezTo>
                    <a:pt x="78" y="30"/>
                    <a:pt x="79" y="30"/>
                    <a:pt x="80" y="30"/>
                  </a:cubicBezTo>
                  <a:cubicBezTo>
                    <a:pt x="80" y="30"/>
                    <a:pt x="80" y="30"/>
                    <a:pt x="80" y="30"/>
                  </a:cubicBezTo>
                  <a:cubicBezTo>
                    <a:pt x="81" y="30"/>
                    <a:pt x="82" y="30"/>
                    <a:pt x="82" y="30"/>
                  </a:cubicBezTo>
                  <a:cubicBezTo>
                    <a:pt x="82" y="30"/>
                    <a:pt x="82" y="30"/>
                    <a:pt x="82" y="30"/>
                  </a:cubicBezTo>
                  <a:cubicBezTo>
                    <a:pt x="81" y="28"/>
                    <a:pt x="81" y="25"/>
                    <a:pt x="81" y="24"/>
                  </a:cubicBezTo>
                  <a:cubicBezTo>
                    <a:pt x="80" y="16"/>
                    <a:pt x="81" y="4"/>
                    <a:pt x="74" y="0"/>
                  </a:cubicBezTo>
                  <a:close/>
                  <a:moveTo>
                    <a:pt x="74" y="3"/>
                  </a:moveTo>
                  <a:cubicBezTo>
                    <a:pt x="75" y="3"/>
                    <a:pt x="75" y="5"/>
                    <a:pt x="76" y="5"/>
                  </a:cubicBezTo>
                  <a:cubicBezTo>
                    <a:pt x="76" y="7"/>
                    <a:pt x="77" y="8"/>
                    <a:pt x="78" y="9"/>
                  </a:cubicBezTo>
                  <a:cubicBezTo>
                    <a:pt x="78" y="11"/>
                    <a:pt x="79" y="18"/>
                    <a:pt x="76" y="18"/>
                  </a:cubicBezTo>
                  <a:cubicBezTo>
                    <a:pt x="76" y="18"/>
                    <a:pt x="73" y="16"/>
                    <a:pt x="73" y="15"/>
                  </a:cubicBezTo>
                  <a:cubicBezTo>
                    <a:pt x="75" y="14"/>
                    <a:pt x="77" y="13"/>
                    <a:pt x="77" y="11"/>
                  </a:cubicBezTo>
                  <a:cubicBezTo>
                    <a:pt x="76" y="11"/>
                    <a:pt x="75" y="10"/>
                    <a:pt x="73" y="10"/>
                  </a:cubicBezTo>
                  <a:cubicBezTo>
                    <a:pt x="74" y="8"/>
                    <a:pt x="74" y="5"/>
                    <a:pt x="74" y="3"/>
                  </a:cubicBezTo>
                  <a:close/>
                  <a:moveTo>
                    <a:pt x="74" y="11"/>
                  </a:moveTo>
                  <a:cubicBezTo>
                    <a:pt x="75" y="11"/>
                    <a:pt x="75" y="11"/>
                    <a:pt x="76" y="11"/>
                  </a:cubicBezTo>
                  <a:cubicBezTo>
                    <a:pt x="75" y="12"/>
                    <a:pt x="75" y="12"/>
                    <a:pt x="74" y="12"/>
                  </a:cubicBezTo>
                  <a:cubicBezTo>
                    <a:pt x="74" y="13"/>
                    <a:pt x="74" y="13"/>
                    <a:pt x="74" y="13"/>
                  </a:cubicBezTo>
                  <a:cubicBezTo>
                    <a:pt x="74" y="12"/>
                    <a:pt x="74" y="12"/>
                    <a:pt x="74" y="11"/>
                  </a:cubicBezTo>
                  <a:close/>
                  <a:moveTo>
                    <a:pt x="72" y="17"/>
                  </a:moveTo>
                  <a:cubicBezTo>
                    <a:pt x="73" y="17"/>
                    <a:pt x="73" y="17"/>
                    <a:pt x="73" y="17"/>
                  </a:cubicBezTo>
                  <a:cubicBezTo>
                    <a:pt x="73" y="18"/>
                    <a:pt x="73" y="18"/>
                    <a:pt x="72" y="18"/>
                  </a:cubicBezTo>
                  <a:cubicBezTo>
                    <a:pt x="72" y="18"/>
                    <a:pt x="72" y="17"/>
                    <a:pt x="72" y="17"/>
                  </a:cubicBezTo>
                  <a:close/>
                  <a:moveTo>
                    <a:pt x="73" y="19"/>
                  </a:moveTo>
                  <a:cubicBezTo>
                    <a:pt x="73" y="20"/>
                    <a:pt x="73" y="21"/>
                    <a:pt x="73" y="20"/>
                  </a:cubicBezTo>
                  <a:cubicBezTo>
                    <a:pt x="73" y="20"/>
                    <a:pt x="73" y="20"/>
                    <a:pt x="73" y="19"/>
                  </a:cubicBezTo>
                  <a:close/>
                  <a:moveTo>
                    <a:pt x="75" y="22"/>
                  </a:moveTo>
                  <a:cubicBezTo>
                    <a:pt x="75" y="22"/>
                    <a:pt x="76" y="23"/>
                    <a:pt x="76" y="24"/>
                  </a:cubicBezTo>
                  <a:cubicBezTo>
                    <a:pt x="76" y="23"/>
                    <a:pt x="73" y="22"/>
                    <a:pt x="75" y="22"/>
                  </a:cubicBezTo>
                  <a:cubicBezTo>
                    <a:pt x="75" y="22"/>
                    <a:pt x="75" y="22"/>
                    <a:pt x="75" y="22"/>
                  </a:cubicBezTo>
                  <a:close/>
                  <a:moveTo>
                    <a:pt x="65" y="30"/>
                  </a:moveTo>
                  <a:cubicBezTo>
                    <a:pt x="65" y="30"/>
                    <a:pt x="65" y="30"/>
                    <a:pt x="65" y="30"/>
                  </a:cubicBezTo>
                  <a:cubicBezTo>
                    <a:pt x="65" y="30"/>
                    <a:pt x="65" y="30"/>
                    <a:pt x="65" y="30"/>
                  </a:cubicBezTo>
                  <a:close/>
                  <a:moveTo>
                    <a:pt x="74" y="33"/>
                  </a:moveTo>
                  <a:cubicBezTo>
                    <a:pt x="74" y="33"/>
                    <a:pt x="75" y="34"/>
                    <a:pt x="75" y="35"/>
                  </a:cubicBezTo>
                  <a:cubicBezTo>
                    <a:pt x="74" y="35"/>
                    <a:pt x="72" y="36"/>
                    <a:pt x="71" y="36"/>
                  </a:cubicBezTo>
                  <a:cubicBezTo>
                    <a:pt x="71" y="36"/>
                    <a:pt x="71" y="36"/>
                    <a:pt x="71" y="36"/>
                  </a:cubicBezTo>
                  <a:cubicBezTo>
                    <a:pt x="71" y="36"/>
                    <a:pt x="72" y="36"/>
                    <a:pt x="72" y="36"/>
                  </a:cubicBezTo>
                  <a:cubicBezTo>
                    <a:pt x="72" y="35"/>
                    <a:pt x="73" y="34"/>
                    <a:pt x="74" y="33"/>
                  </a:cubicBezTo>
                  <a:close/>
                  <a:moveTo>
                    <a:pt x="66" y="33"/>
                  </a:moveTo>
                  <a:cubicBezTo>
                    <a:pt x="67" y="33"/>
                    <a:pt x="68" y="33"/>
                    <a:pt x="69" y="33"/>
                  </a:cubicBezTo>
                  <a:cubicBezTo>
                    <a:pt x="69" y="34"/>
                    <a:pt x="69" y="36"/>
                    <a:pt x="68" y="37"/>
                  </a:cubicBezTo>
                  <a:cubicBezTo>
                    <a:pt x="68" y="37"/>
                    <a:pt x="68" y="37"/>
                    <a:pt x="68" y="37"/>
                  </a:cubicBezTo>
                  <a:cubicBezTo>
                    <a:pt x="67" y="36"/>
                    <a:pt x="66" y="36"/>
                    <a:pt x="65" y="36"/>
                  </a:cubicBezTo>
                  <a:cubicBezTo>
                    <a:pt x="65" y="36"/>
                    <a:pt x="65" y="36"/>
                    <a:pt x="64" y="36"/>
                  </a:cubicBezTo>
                  <a:cubicBezTo>
                    <a:pt x="64" y="36"/>
                    <a:pt x="64" y="36"/>
                    <a:pt x="65" y="36"/>
                  </a:cubicBezTo>
                  <a:cubicBezTo>
                    <a:pt x="65" y="35"/>
                    <a:pt x="66" y="34"/>
                    <a:pt x="66" y="33"/>
                  </a:cubicBezTo>
                  <a:close/>
                  <a:moveTo>
                    <a:pt x="75" y="35"/>
                  </a:moveTo>
                  <a:cubicBezTo>
                    <a:pt x="75" y="35"/>
                    <a:pt x="75" y="35"/>
                    <a:pt x="75" y="35"/>
                  </a:cubicBezTo>
                  <a:cubicBezTo>
                    <a:pt x="75" y="35"/>
                    <a:pt x="75" y="35"/>
                    <a:pt x="75" y="35"/>
                  </a:cubicBezTo>
                  <a:close/>
                  <a:moveTo>
                    <a:pt x="60" y="38"/>
                  </a:moveTo>
                  <a:cubicBezTo>
                    <a:pt x="61" y="38"/>
                    <a:pt x="62" y="38"/>
                    <a:pt x="62" y="38"/>
                  </a:cubicBezTo>
                  <a:cubicBezTo>
                    <a:pt x="62" y="38"/>
                    <a:pt x="62" y="38"/>
                    <a:pt x="61" y="38"/>
                  </a:cubicBezTo>
                  <a:cubicBezTo>
                    <a:pt x="61" y="39"/>
                    <a:pt x="61" y="39"/>
                    <a:pt x="61" y="39"/>
                  </a:cubicBezTo>
                  <a:cubicBezTo>
                    <a:pt x="61" y="39"/>
                    <a:pt x="60" y="40"/>
                    <a:pt x="59" y="40"/>
                  </a:cubicBezTo>
                  <a:cubicBezTo>
                    <a:pt x="59" y="40"/>
                    <a:pt x="59" y="40"/>
                    <a:pt x="59" y="40"/>
                  </a:cubicBezTo>
                  <a:cubicBezTo>
                    <a:pt x="59" y="40"/>
                    <a:pt x="59" y="39"/>
                    <a:pt x="59" y="39"/>
                  </a:cubicBezTo>
                  <a:cubicBezTo>
                    <a:pt x="60" y="39"/>
                    <a:pt x="60" y="38"/>
                    <a:pt x="60" y="38"/>
                  </a:cubicBezTo>
                  <a:close/>
                  <a:moveTo>
                    <a:pt x="67" y="38"/>
                  </a:moveTo>
                  <a:cubicBezTo>
                    <a:pt x="67" y="39"/>
                    <a:pt x="70" y="40"/>
                    <a:pt x="70" y="38"/>
                  </a:cubicBezTo>
                  <a:cubicBezTo>
                    <a:pt x="71" y="38"/>
                    <a:pt x="71" y="38"/>
                    <a:pt x="71" y="39"/>
                  </a:cubicBezTo>
                  <a:cubicBezTo>
                    <a:pt x="72" y="39"/>
                    <a:pt x="72" y="39"/>
                    <a:pt x="72" y="39"/>
                  </a:cubicBezTo>
                  <a:cubicBezTo>
                    <a:pt x="72" y="40"/>
                    <a:pt x="72" y="40"/>
                    <a:pt x="72" y="40"/>
                  </a:cubicBezTo>
                  <a:cubicBezTo>
                    <a:pt x="72" y="40"/>
                    <a:pt x="72" y="40"/>
                    <a:pt x="72" y="40"/>
                  </a:cubicBezTo>
                  <a:cubicBezTo>
                    <a:pt x="70" y="40"/>
                    <a:pt x="67" y="41"/>
                    <a:pt x="66" y="41"/>
                  </a:cubicBezTo>
                  <a:cubicBezTo>
                    <a:pt x="66" y="41"/>
                    <a:pt x="66" y="41"/>
                    <a:pt x="66" y="41"/>
                  </a:cubicBezTo>
                  <a:cubicBezTo>
                    <a:pt x="66" y="41"/>
                    <a:pt x="65" y="41"/>
                    <a:pt x="65" y="41"/>
                  </a:cubicBezTo>
                  <a:cubicBezTo>
                    <a:pt x="65" y="40"/>
                    <a:pt x="65" y="40"/>
                    <a:pt x="65" y="40"/>
                  </a:cubicBezTo>
                  <a:cubicBezTo>
                    <a:pt x="65" y="40"/>
                    <a:pt x="66" y="40"/>
                    <a:pt x="66" y="40"/>
                  </a:cubicBezTo>
                  <a:cubicBezTo>
                    <a:pt x="66" y="40"/>
                    <a:pt x="66" y="39"/>
                    <a:pt x="67" y="38"/>
                  </a:cubicBezTo>
                  <a:close/>
                  <a:moveTo>
                    <a:pt x="90" y="38"/>
                  </a:moveTo>
                  <a:cubicBezTo>
                    <a:pt x="90" y="39"/>
                    <a:pt x="91" y="39"/>
                    <a:pt x="91" y="39"/>
                  </a:cubicBezTo>
                  <a:cubicBezTo>
                    <a:pt x="91" y="39"/>
                    <a:pt x="91" y="40"/>
                    <a:pt x="91" y="40"/>
                  </a:cubicBezTo>
                  <a:cubicBezTo>
                    <a:pt x="91" y="40"/>
                    <a:pt x="91" y="40"/>
                    <a:pt x="91" y="40"/>
                  </a:cubicBezTo>
                  <a:cubicBezTo>
                    <a:pt x="91" y="40"/>
                    <a:pt x="91" y="40"/>
                    <a:pt x="91" y="40"/>
                  </a:cubicBezTo>
                  <a:cubicBezTo>
                    <a:pt x="90" y="40"/>
                    <a:pt x="90" y="39"/>
                    <a:pt x="90" y="38"/>
                  </a:cubicBezTo>
                  <a:close/>
                  <a:moveTo>
                    <a:pt x="79" y="42"/>
                  </a:moveTo>
                  <a:cubicBezTo>
                    <a:pt x="81" y="43"/>
                    <a:pt x="81" y="45"/>
                    <a:pt x="84" y="45"/>
                  </a:cubicBezTo>
                  <a:cubicBezTo>
                    <a:pt x="84" y="44"/>
                    <a:pt x="85" y="43"/>
                    <a:pt x="85" y="42"/>
                  </a:cubicBezTo>
                  <a:cubicBezTo>
                    <a:pt x="85" y="42"/>
                    <a:pt x="86" y="42"/>
                    <a:pt x="86" y="42"/>
                  </a:cubicBezTo>
                  <a:cubicBezTo>
                    <a:pt x="86" y="43"/>
                    <a:pt x="86" y="43"/>
                    <a:pt x="86" y="43"/>
                  </a:cubicBezTo>
                  <a:cubicBezTo>
                    <a:pt x="86" y="43"/>
                    <a:pt x="86" y="43"/>
                    <a:pt x="86" y="43"/>
                  </a:cubicBezTo>
                  <a:cubicBezTo>
                    <a:pt x="86" y="44"/>
                    <a:pt x="86" y="45"/>
                    <a:pt x="85" y="45"/>
                  </a:cubicBezTo>
                  <a:cubicBezTo>
                    <a:pt x="85" y="46"/>
                    <a:pt x="85" y="46"/>
                    <a:pt x="85" y="46"/>
                  </a:cubicBezTo>
                  <a:cubicBezTo>
                    <a:pt x="85" y="46"/>
                    <a:pt x="86" y="46"/>
                    <a:pt x="87" y="47"/>
                  </a:cubicBezTo>
                  <a:cubicBezTo>
                    <a:pt x="86" y="47"/>
                    <a:pt x="86" y="47"/>
                    <a:pt x="86" y="48"/>
                  </a:cubicBezTo>
                  <a:cubicBezTo>
                    <a:pt x="85" y="48"/>
                    <a:pt x="83" y="49"/>
                    <a:pt x="83" y="50"/>
                  </a:cubicBezTo>
                  <a:cubicBezTo>
                    <a:pt x="83" y="50"/>
                    <a:pt x="83" y="50"/>
                    <a:pt x="82" y="50"/>
                  </a:cubicBezTo>
                  <a:cubicBezTo>
                    <a:pt x="82" y="50"/>
                    <a:pt x="82" y="50"/>
                    <a:pt x="82" y="49"/>
                  </a:cubicBezTo>
                  <a:cubicBezTo>
                    <a:pt x="81" y="49"/>
                    <a:pt x="82" y="49"/>
                    <a:pt x="82" y="50"/>
                  </a:cubicBezTo>
                  <a:cubicBezTo>
                    <a:pt x="81" y="50"/>
                    <a:pt x="80" y="51"/>
                    <a:pt x="79" y="51"/>
                  </a:cubicBezTo>
                  <a:cubicBezTo>
                    <a:pt x="79" y="51"/>
                    <a:pt x="79" y="51"/>
                    <a:pt x="79" y="52"/>
                  </a:cubicBezTo>
                  <a:cubicBezTo>
                    <a:pt x="81" y="52"/>
                    <a:pt x="82" y="53"/>
                    <a:pt x="84" y="53"/>
                  </a:cubicBezTo>
                  <a:cubicBezTo>
                    <a:pt x="84" y="53"/>
                    <a:pt x="84" y="53"/>
                    <a:pt x="84" y="53"/>
                  </a:cubicBezTo>
                  <a:cubicBezTo>
                    <a:pt x="79" y="53"/>
                    <a:pt x="78" y="52"/>
                    <a:pt x="78" y="48"/>
                  </a:cubicBezTo>
                  <a:cubicBezTo>
                    <a:pt x="78" y="48"/>
                    <a:pt x="78" y="48"/>
                    <a:pt x="77" y="48"/>
                  </a:cubicBezTo>
                  <a:cubicBezTo>
                    <a:pt x="77" y="48"/>
                    <a:pt x="76" y="48"/>
                    <a:pt x="75" y="48"/>
                  </a:cubicBezTo>
                  <a:cubicBezTo>
                    <a:pt x="75" y="48"/>
                    <a:pt x="75" y="48"/>
                    <a:pt x="75" y="47"/>
                  </a:cubicBezTo>
                  <a:cubicBezTo>
                    <a:pt x="75" y="47"/>
                    <a:pt x="75" y="47"/>
                    <a:pt x="75" y="47"/>
                  </a:cubicBezTo>
                  <a:cubicBezTo>
                    <a:pt x="75" y="46"/>
                    <a:pt x="76" y="46"/>
                    <a:pt x="78" y="46"/>
                  </a:cubicBezTo>
                  <a:cubicBezTo>
                    <a:pt x="78" y="46"/>
                    <a:pt x="78" y="46"/>
                    <a:pt x="78" y="46"/>
                  </a:cubicBezTo>
                  <a:cubicBezTo>
                    <a:pt x="78" y="45"/>
                    <a:pt x="79" y="43"/>
                    <a:pt x="79" y="42"/>
                  </a:cubicBezTo>
                  <a:close/>
                  <a:moveTo>
                    <a:pt x="92" y="42"/>
                  </a:moveTo>
                  <a:cubicBezTo>
                    <a:pt x="92" y="42"/>
                    <a:pt x="93" y="42"/>
                    <a:pt x="93" y="42"/>
                  </a:cubicBezTo>
                  <a:cubicBezTo>
                    <a:pt x="93" y="43"/>
                    <a:pt x="93" y="43"/>
                    <a:pt x="93" y="43"/>
                  </a:cubicBezTo>
                  <a:cubicBezTo>
                    <a:pt x="93" y="43"/>
                    <a:pt x="93" y="43"/>
                    <a:pt x="93" y="43"/>
                  </a:cubicBezTo>
                  <a:cubicBezTo>
                    <a:pt x="93" y="43"/>
                    <a:pt x="93" y="43"/>
                    <a:pt x="93" y="44"/>
                  </a:cubicBezTo>
                  <a:cubicBezTo>
                    <a:pt x="92" y="44"/>
                    <a:pt x="92" y="44"/>
                    <a:pt x="92" y="44"/>
                  </a:cubicBezTo>
                  <a:cubicBezTo>
                    <a:pt x="92" y="43"/>
                    <a:pt x="92" y="43"/>
                    <a:pt x="92" y="43"/>
                  </a:cubicBezTo>
                  <a:cubicBezTo>
                    <a:pt x="92" y="43"/>
                    <a:pt x="91" y="43"/>
                    <a:pt x="91" y="42"/>
                  </a:cubicBezTo>
                  <a:cubicBezTo>
                    <a:pt x="91" y="42"/>
                    <a:pt x="92" y="42"/>
                    <a:pt x="92" y="42"/>
                  </a:cubicBezTo>
                  <a:close/>
                  <a:moveTo>
                    <a:pt x="70" y="44"/>
                  </a:moveTo>
                  <a:cubicBezTo>
                    <a:pt x="71" y="44"/>
                    <a:pt x="73" y="51"/>
                    <a:pt x="73" y="51"/>
                  </a:cubicBezTo>
                  <a:cubicBezTo>
                    <a:pt x="71" y="51"/>
                    <a:pt x="70" y="50"/>
                    <a:pt x="70" y="47"/>
                  </a:cubicBezTo>
                  <a:cubicBezTo>
                    <a:pt x="70" y="47"/>
                    <a:pt x="70" y="47"/>
                    <a:pt x="70" y="47"/>
                  </a:cubicBezTo>
                  <a:cubicBezTo>
                    <a:pt x="70" y="47"/>
                    <a:pt x="70" y="47"/>
                    <a:pt x="70" y="47"/>
                  </a:cubicBezTo>
                  <a:cubicBezTo>
                    <a:pt x="69" y="47"/>
                    <a:pt x="67" y="47"/>
                    <a:pt x="67" y="47"/>
                  </a:cubicBezTo>
                  <a:cubicBezTo>
                    <a:pt x="67" y="47"/>
                    <a:pt x="67" y="47"/>
                    <a:pt x="67" y="47"/>
                  </a:cubicBezTo>
                  <a:cubicBezTo>
                    <a:pt x="67" y="46"/>
                    <a:pt x="67" y="46"/>
                    <a:pt x="67" y="46"/>
                  </a:cubicBezTo>
                  <a:cubicBezTo>
                    <a:pt x="67" y="46"/>
                    <a:pt x="67" y="46"/>
                    <a:pt x="67" y="46"/>
                  </a:cubicBezTo>
                  <a:cubicBezTo>
                    <a:pt x="68" y="45"/>
                    <a:pt x="69" y="45"/>
                    <a:pt x="70" y="44"/>
                  </a:cubicBezTo>
                  <a:close/>
                  <a:moveTo>
                    <a:pt x="64" y="46"/>
                  </a:moveTo>
                  <a:cubicBezTo>
                    <a:pt x="64" y="47"/>
                    <a:pt x="64" y="47"/>
                    <a:pt x="64" y="47"/>
                  </a:cubicBezTo>
                  <a:cubicBezTo>
                    <a:pt x="64" y="46"/>
                    <a:pt x="64" y="46"/>
                    <a:pt x="64" y="46"/>
                  </a:cubicBezTo>
                  <a:close/>
                  <a:moveTo>
                    <a:pt x="73" y="46"/>
                  </a:moveTo>
                  <a:cubicBezTo>
                    <a:pt x="73" y="47"/>
                    <a:pt x="73" y="47"/>
                    <a:pt x="72" y="47"/>
                  </a:cubicBezTo>
                  <a:cubicBezTo>
                    <a:pt x="72" y="47"/>
                    <a:pt x="72" y="47"/>
                    <a:pt x="73" y="47"/>
                  </a:cubicBezTo>
                  <a:cubicBezTo>
                    <a:pt x="73" y="46"/>
                    <a:pt x="73" y="46"/>
                    <a:pt x="73" y="46"/>
                  </a:cubicBezTo>
                  <a:close/>
                  <a:moveTo>
                    <a:pt x="62" y="48"/>
                  </a:moveTo>
                  <a:cubicBezTo>
                    <a:pt x="63" y="48"/>
                    <a:pt x="64" y="49"/>
                    <a:pt x="64" y="50"/>
                  </a:cubicBezTo>
                  <a:cubicBezTo>
                    <a:pt x="64" y="49"/>
                    <a:pt x="61" y="48"/>
                    <a:pt x="62" y="48"/>
                  </a:cubicBezTo>
                  <a:cubicBezTo>
                    <a:pt x="62" y="48"/>
                    <a:pt x="62" y="48"/>
                    <a:pt x="62" y="48"/>
                  </a:cubicBezTo>
                  <a:close/>
                  <a:moveTo>
                    <a:pt x="66" y="48"/>
                  </a:moveTo>
                  <a:cubicBezTo>
                    <a:pt x="66" y="48"/>
                    <a:pt x="66" y="48"/>
                    <a:pt x="67" y="48"/>
                  </a:cubicBezTo>
                  <a:cubicBezTo>
                    <a:pt x="67" y="48"/>
                    <a:pt x="66" y="48"/>
                    <a:pt x="67" y="48"/>
                  </a:cubicBezTo>
                  <a:cubicBezTo>
                    <a:pt x="67" y="49"/>
                    <a:pt x="67" y="49"/>
                    <a:pt x="66" y="49"/>
                  </a:cubicBezTo>
                  <a:cubicBezTo>
                    <a:pt x="66" y="48"/>
                    <a:pt x="66" y="48"/>
                    <a:pt x="66" y="48"/>
                  </a:cubicBezTo>
                  <a:close/>
                  <a:moveTo>
                    <a:pt x="88" y="48"/>
                  </a:moveTo>
                  <a:cubicBezTo>
                    <a:pt x="89" y="48"/>
                    <a:pt x="89" y="48"/>
                    <a:pt x="89" y="48"/>
                  </a:cubicBezTo>
                  <a:cubicBezTo>
                    <a:pt x="89" y="48"/>
                    <a:pt x="90" y="49"/>
                    <a:pt x="90" y="50"/>
                  </a:cubicBezTo>
                  <a:cubicBezTo>
                    <a:pt x="89" y="50"/>
                    <a:pt x="89" y="50"/>
                    <a:pt x="89" y="49"/>
                  </a:cubicBezTo>
                  <a:cubicBezTo>
                    <a:pt x="89" y="49"/>
                    <a:pt x="89" y="49"/>
                    <a:pt x="88" y="49"/>
                  </a:cubicBezTo>
                  <a:cubicBezTo>
                    <a:pt x="88" y="49"/>
                    <a:pt x="88" y="49"/>
                    <a:pt x="88" y="49"/>
                  </a:cubicBezTo>
                  <a:cubicBezTo>
                    <a:pt x="88" y="48"/>
                    <a:pt x="88" y="48"/>
                    <a:pt x="88" y="48"/>
                  </a:cubicBezTo>
                  <a:close/>
                  <a:moveTo>
                    <a:pt x="64" y="50"/>
                  </a:moveTo>
                  <a:cubicBezTo>
                    <a:pt x="65" y="51"/>
                    <a:pt x="65" y="51"/>
                    <a:pt x="65" y="52"/>
                  </a:cubicBezTo>
                  <a:cubicBezTo>
                    <a:pt x="64" y="52"/>
                    <a:pt x="64" y="52"/>
                    <a:pt x="63" y="52"/>
                  </a:cubicBezTo>
                  <a:cubicBezTo>
                    <a:pt x="63" y="52"/>
                    <a:pt x="63" y="52"/>
                    <a:pt x="63" y="51"/>
                  </a:cubicBezTo>
                  <a:cubicBezTo>
                    <a:pt x="63" y="51"/>
                    <a:pt x="63" y="51"/>
                    <a:pt x="64" y="51"/>
                  </a:cubicBezTo>
                  <a:cubicBezTo>
                    <a:pt x="64" y="51"/>
                    <a:pt x="64" y="51"/>
                    <a:pt x="64" y="50"/>
                  </a:cubicBezTo>
                  <a:close/>
                  <a:moveTo>
                    <a:pt x="86" y="50"/>
                  </a:moveTo>
                  <a:cubicBezTo>
                    <a:pt x="86" y="50"/>
                    <a:pt x="86" y="50"/>
                    <a:pt x="86" y="51"/>
                  </a:cubicBezTo>
                  <a:cubicBezTo>
                    <a:pt x="86" y="51"/>
                    <a:pt x="87" y="51"/>
                    <a:pt x="87" y="52"/>
                  </a:cubicBezTo>
                  <a:cubicBezTo>
                    <a:pt x="86" y="52"/>
                    <a:pt x="86" y="52"/>
                    <a:pt x="86" y="52"/>
                  </a:cubicBezTo>
                  <a:cubicBezTo>
                    <a:pt x="86" y="52"/>
                    <a:pt x="86" y="52"/>
                    <a:pt x="86" y="52"/>
                  </a:cubicBezTo>
                  <a:cubicBezTo>
                    <a:pt x="86" y="52"/>
                    <a:pt x="86" y="52"/>
                    <a:pt x="86" y="52"/>
                  </a:cubicBezTo>
                  <a:cubicBezTo>
                    <a:pt x="86" y="51"/>
                    <a:pt x="85" y="51"/>
                    <a:pt x="85" y="51"/>
                  </a:cubicBezTo>
                  <a:cubicBezTo>
                    <a:pt x="85" y="51"/>
                    <a:pt x="86" y="51"/>
                    <a:pt x="86" y="50"/>
                  </a:cubicBezTo>
                  <a:close/>
                  <a:moveTo>
                    <a:pt x="87" y="53"/>
                  </a:moveTo>
                  <a:cubicBezTo>
                    <a:pt x="88" y="53"/>
                    <a:pt x="90" y="53"/>
                    <a:pt x="90" y="54"/>
                  </a:cubicBezTo>
                  <a:cubicBezTo>
                    <a:pt x="90" y="54"/>
                    <a:pt x="90" y="54"/>
                    <a:pt x="90" y="54"/>
                  </a:cubicBezTo>
                  <a:cubicBezTo>
                    <a:pt x="90" y="54"/>
                    <a:pt x="90" y="55"/>
                    <a:pt x="90" y="55"/>
                  </a:cubicBezTo>
                  <a:cubicBezTo>
                    <a:pt x="89" y="55"/>
                    <a:pt x="88" y="54"/>
                    <a:pt x="87" y="53"/>
                  </a:cubicBezTo>
                  <a:close/>
                  <a:moveTo>
                    <a:pt x="60" y="54"/>
                  </a:moveTo>
                  <a:cubicBezTo>
                    <a:pt x="61" y="54"/>
                    <a:pt x="61" y="54"/>
                    <a:pt x="61" y="54"/>
                  </a:cubicBezTo>
                  <a:cubicBezTo>
                    <a:pt x="61" y="54"/>
                    <a:pt x="61" y="55"/>
                    <a:pt x="61" y="55"/>
                  </a:cubicBezTo>
                  <a:cubicBezTo>
                    <a:pt x="60" y="54"/>
                    <a:pt x="60" y="54"/>
                    <a:pt x="60" y="54"/>
                  </a:cubicBezTo>
                  <a:close/>
                  <a:moveTo>
                    <a:pt x="25" y="55"/>
                  </a:moveTo>
                  <a:cubicBezTo>
                    <a:pt x="25" y="55"/>
                    <a:pt x="25" y="55"/>
                    <a:pt x="25" y="56"/>
                  </a:cubicBezTo>
                  <a:cubicBezTo>
                    <a:pt x="25" y="55"/>
                    <a:pt x="25" y="55"/>
                    <a:pt x="25" y="55"/>
                  </a:cubicBezTo>
                  <a:close/>
                  <a:moveTo>
                    <a:pt x="26" y="56"/>
                  </a:moveTo>
                  <a:cubicBezTo>
                    <a:pt x="26" y="56"/>
                    <a:pt x="26" y="56"/>
                    <a:pt x="26" y="56"/>
                  </a:cubicBezTo>
                  <a:cubicBezTo>
                    <a:pt x="26" y="56"/>
                    <a:pt x="26" y="56"/>
                    <a:pt x="26" y="56"/>
                  </a:cubicBezTo>
                  <a:close/>
                  <a:moveTo>
                    <a:pt x="80" y="56"/>
                  </a:moveTo>
                  <a:cubicBezTo>
                    <a:pt x="82" y="56"/>
                    <a:pt x="83" y="57"/>
                    <a:pt x="85" y="57"/>
                  </a:cubicBezTo>
                  <a:cubicBezTo>
                    <a:pt x="86" y="57"/>
                    <a:pt x="87" y="58"/>
                    <a:pt x="88" y="58"/>
                  </a:cubicBezTo>
                  <a:cubicBezTo>
                    <a:pt x="88" y="59"/>
                    <a:pt x="87" y="61"/>
                    <a:pt x="87" y="62"/>
                  </a:cubicBezTo>
                  <a:cubicBezTo>
                    <a:pt x="87" y="63"/>
                    <a:pt x="88" y="65"/>
                    <a:pt x="87" y="67"/>
                  </a:cubicBezTo>
                  <a:cubicBezTo>
                    <a:pt x="87" y="69"/>
                    <a:pt x="85" y="70"/>
                    <a:pt x="85" y="73"/>
                  </a:cubicBezTo>
                  <a:cubicBezTo>
                    <a:pt x="85" y="73"/>
                    <a:pt x="85" y="73"/>
                    <a:pt x="85" y="73"/>
                  </a:cubicBezTo>
                  <a:cubicBezTo>
                    <a:pt x="85" y="73"/>
                    <a:pt x="85" y="73"/>
                    <a:pt x="85" y="73"/>
                  </a:cubicBezTo>
                  <a:cubicBezTo>
                    <a:pt x="85" y="73"/>
                    <a:pt x="86" y="73"/>
                    <a:pt x="86" y="73"/>
                  </a:cubicBezTo>
                  <a:cubicBezTo>
                    <a:pt x="86" y="73"/>
                    <a:pt x="86" y="73"/>
                    <a:pt x="86" y="73"/>
                  </a:cubicBezTo>
                  <a:cubicBezTo>
                    <a:pt x="86" y="72"/>
                    <a:pt x="87" y="72"/>
                    <a:pt x="87" y="72"/>
                  </a:cubicBezTo>
                  <a:cubicBezTo>
                    <a:pt x="87" y="72"/>
                    <a:pt x="87" y="72"/>
                    <a:pt x="87" y="72"/>
                  </a:cubicBezTo>
                  <a:cubicBezTo>
                    <a:pt x="87" y="73"/>
                    <a:pt x="86" y="74"/>
                    <a:pt x="86" y="76"/>
                  </a:cubicBezTo>
                  <a:cubicBezTo>
                    <a:pt x="86" y="77"/>
                    <a:pt x="86" y="78"/>
                    <a:pt x="86" y="79"/>
                  </a:cubicBezTo>
                  <a:cubicBezTo>
                    <a:pt x="87" y="79"/>
                    <a:pt x="88" y="79"/>
                    <a:pt x="89" y="79"/>
                  </a:cubicBezTo>
                  <a:cubicBezTo>
                    <a:pt x="89" y="79"/>
                    <a:pt x="89" y="80"/>
                    <a:pt x="89" y="80"/>
                  </a:cubicBezTo>
                  <a:cubicBezTo>
                    <a:pt x="87" y="81"/>
                    <a:pt x="88" y="88"/>
                    <a:pt x="88" y="90"/>
                  </a:cubicBezTo>
                  <a:cubicBezTo>
                    <a:pt x="88" y="90"/>
                    <a:pt x="88" y="90"/>
                    <a:pt x="88" y="90"/>
                  </a:cubicBezTo>
                  <a:cubicBezTo>
                    <a:pt x="88" y="90"/>
                    <a:pt x="88" y="90"/>
                    <a:pt x="88" y="91"/>
                  </a:cubicBezTo>
                  <a:cubicBezTo>
                    <a:pt x="87" y="90"/>
                    <a:pt x="86" y="90"/>
                    <a:pt x="86" y="90"/>
                  </a:cubicBezTo>
                  <a:cubicBezTo>
                    <a:pt x="86" y="90"/>
                    <a:pt x="86" y="90"/>
                    <a:pt x="86" y="91"/>
                  </a:cubicBezTo>
                  <a:cubicBezTo>
                    <a:pt x="86" y="91"/>
                    <a:pt x="85" y="91"/>
                    <a:pt x="85" y="91"/>
                  </a:cubicBezTo>
                  <a:cubicBezTo>
                    <a:pt x="85" y="91"/>
                    <a:pt x="85" y="91"/>
                    <a:pt x="85" y="92"/>
                  </a:cubicBezTo>
                  <a:cubicBezTo>
                    <a:pt x="86" y="92"/>
                    <a:pt x="87" y="93"/>
                    <a:pt x="87" y="93"/>
                  </a:cubicBezTo>
                  <a:cubicBezTo>
                    <a:pt x="88" y="92"/>
                    <a:pt x="88" y="92"/>
                    <a:pt x="88" y="91"/>
                  </a:cubicBezTo>
                  <a:cubicBezTo>
                    <a:pt x="88" y="91"/>
                    <a:pt x="88" y="91"/>
                    <a:pt x="88" y="91"/>
                  </a:cubicBezTo>
                  <a:cubicBezTo>
                    <a:pt x="88" y="92"/>
                    <a:pt x="88" y="92"/>
                    <a:pt x="88" y="92"/>
                  </a:cubicBezTo>
                  <a:cubicBezTo>
                    <a:pt x="89" y="92"/>
                    <a:pt x="90" y="94"/>
                    <a:pt x="90" y="94"/>
                  </a:cubicBezTo>
                  <a:cubicBezTo>
                    <a:pt x="89" y="94"/>
                    <a:pt x="89" y="94"/>
                    <a:pt x="89" y="94"/>
                  </a:cubicBezTo>
                  <a:cubicBezTo>
                    <a:pt x="89" y="95"/>
                    <a:pt x="89" y="95"/>
                    <a:pt x="89" y="95"/>
                  </a:cubicBezTo>
                  <a:cubicBezTo>
                    <a:pt x="89" y="95"/>
                    <a:pt x="89" y="95"/>
                    <a:pt x="89" y="94"/>
                  </a:cubicBezTo>
                  <a:cubicBezTo>
                    <a:pt x="88" y="94"/>
                    <a:pt x="88" y="94"/>
                    <a:pt x="88" y="94"/>
                  </a:cubicBezTo>
                  <a:cubicBezTo>
                    <a:pt x="88" y="94"/>
                    <a:pt x="88" y="94"/>
                    <a:pt x="87" y="94"/>
                  </a:cubicBezTo>
                  <a:cubicBezTo>
                    <a:pt x="88" y="94"/>
                    <a:pt x="88" y="95"/>
                    <a:pt x="88" y="96"/>
                  </a:cubicBezTo>
                  <a:cubicBezTo>
                    <a:pt x="89" y="96"/>
                    <a:pt x="90" y="96"/>
                    <a:pt x="90" y="96"/>
                  </a:cubicBezTo>
                  <a:cubicBezTo>
                    <a:pt x="91" y="98"/>
                    <a:pt x="90" y="100"/>
                    <a:pt x="90" y="101"/>
                  </a:cubicBezTo>
                  <a:cubicBezTo>
                    <a:pt x="91" y="101"/>
                    <a:pt x="91" y="101"/>
                    <a:pt x="91" y="101"/>
                  </a:cubicBezTo>
                  <a:cubicBezTo>
                    <a:pt x="91" y="102"/>
                    <a:pt x="92" y="102"/>
                    <a:pt x="92" y="102"/>
                  </a:cubicBezTo>
                  <a:cubicBezTo>
                    <a:pt x="92" y="102"/>
                    <a:pt x="92" y="103"/>
                    <a:pt x="92" y="103"/>
                  </a:cubicBezTo>
                  <a:cubicBezTo>
                    <a:pt x="91" y="103"/>
                    <a:pt x="89" y="104"/>
                    <a:pt x="89" y="105"/>
                  </a:cubicBezTo>
                  <a:cubicBezTo>
                    <a:pt x="89" y="105"/>
                    <a:pt x="90" y="105"/>
                    <a:pt x="90" y="105"/>
                  </a:cubicBezTo>
                  <a:cubicBezTo>
                    <a:pt x="90" y="106"/>
                    <a:pt x="90" y="106"/>
                    <a:pt x="90" y="106"/>
                  </a:cubicBezTo>
                  <a:cubicBezTo>
                    <a:pt x="90" y="106"/>
                    <a:pt x="90" y="106"/>
                    <a:pt x="90" y="106"/>
                  </a:cubicBezTo>
                  <a:cubicBezTo>
                    <a:pt x="90" y="106"/>
                    <a:pt x="90" y="106"/>
                    <a:pt x="90" y="106"/>
                  </a:cubicBezTo>
                  <a:cubicBezTo>
                    <a:pt x="89" y="106"/>
                    <a:pt x="88" y="106"/>
                    <a:pt x="87" y="105"/>
                  </a:cubicBezTo>
                  <a:cubicBezTo>
                    <a:pt x="87" y="106"/>
                    <a:pt x="87" y="106"/>
                    <a:pt x="87" y="106"/>
                  </a:cubicBezTo>
                  <a:cubicBezTo>
                    <a:pt x="87" y="106"/>
                    <a:pt x="87" y="106"/>
                    <a:pt x="87" y="106"/>
                  </a:cubicBezTo>
                  <a:cubicBezTo>
                    <a:pt x="87" y="106"/>
                    <a:pt x="87" y="106"/>
                    <a:pt x="87" y="106"/>
                  </a:cubicBezTo>
                  <a:cubicBezTo>
                    <a:pt x="87" y="108"/>
                    <a:pt x="87" y="110"/>
                    <a:pt x="85" y="110"/>
                  </a:cubicBezTo>
                  <a:cubicBezTo>
                    <a:pt x="85" y="110"/>
                    <a:pt x="85" y="110"/>
                    <a:pt x="85" y="111"/>
                  </a:cubicBezTo>
                  <a:cubicBezTo>
                    <a:pt x="86" y="111"/>
                    <a:pt x="87" y="111"/>
                    <a:pt x="87" y="111"/>
                  </a:cubicBezTo>
                  <a:cubicBezTo>
                    <a:pt x="87" y="111"/>
                    <a:pt x="87" y="111"/>
                    <a:pt x="87" y="111"/>
                  </a:cubicBezTo>
                  <a:cubicBezTo>
                    <a:pt x="87" y="111"/>
                    <a:pt x="87" y="111"/>
                    <a:pt x="87" y="111"/>
                  </a:cubicBezTo>
                  <a:cubicBezTo>
                    <a:pt x="86" y="112"/>
                    <a:pt x="84" y="113"/>
                    <a:pt x="84" y="115"/>
                  </a:cubicBezTo>
                  <a:cubicBezTo>
                    <a:pt x="83" y="115"/>
                    <a:pt x="84" y="115"/>
                    <a:pt x="84" y="116"/>
                  </a:cubicBezTo>
                  <a:cubicBezTo>
                    <a:pt x="83" y="116"/>
                    <a:pt x="83" y="115"/>
                    <a:pt x="82" y="115"/>
                  </a:cubicBezTo>
                  <a:cubicBezTo>
                    <a:pt x="82" y="115"/>
                    <a:pt x="83" y="116"/>
                    <a:pt x="83" y="117"/>
                  </a:cubicBezTo>
                  <a:cubicBezTo>
                    <a:pt x="80" y="119"/>
                    <a:pt x="82" y="120"/>
                    <a:pt x="82" y="123"/>
                  </a:cubicBezTo>
                  <a:cubicBezTo>
                    <a:pt x="81" y="123"/>
                    <a:pt x="81" y="123"/>
                    <a:pt x="81" y="123"/>
                  </a:cubicBezTo>
                  <a:cubicBezTo>
                    <a:pt x="81" y="123"/>
                    <a:pt x="81" y="123"/>
                    <a:pt x="81" y="123"/>
                  </a:cubicBezTo>
                  <a:cubicBezTo>
                    <a:pt x="81" y="123"/>
                    <a:pt x="81" y="123"/>
                    <a:pt x="81" y="123"/>
                  </a:cubicBezTo>
                  <a:cubicBezTo>
                    <a:pt x="81" y="123"/>
                    <a:pt x="81" y="123"/>
                    <a:pt x="81" y="123"/>
                  </a:cubicBezTo>
                  <a:cubicBezTo>
                    <a:pt x="80" y="123"/>
                    <a:pt x="80" y="122"/>
                    <a:pt x="79" y="122"/>
                  </a:cubicBezTo>
                  <a:cubicBezTo>
                    <a:pt x="79" y="122"/>
                    <a:pt x="79" y="122"/>
                    <a:pt x="79" y="122"/>
                  </a:cubicBezTo>
                  <a:cubicBezTo>
                    <a:pt x="79" y="122"/>
                    <a:pt x="79" y="122"/>
                    <a:pt x="78" y="122"/>
                  </a:cubicBezTo>
                  <a:cubicBezTo>
                    <a:pt x="78" y="122"/>
                    <a:pt x="78" y="122"/>
                    <a:pt x="78" y="123"/>
                  </a:cubicBezTo>
                  <a:cubicBezTo>
                    <a:pt x="79" y="123"/>
                    <a:pt x="79" y="124"/>
                    <a:pt x="79" y="124"/>
                  </a:cubicBezTo>
                  <a:cubicBezTo>
                    <a:pt x="79" y="124"/>
                    <a:pt x="79" y="124"/>
                    <a:pt x="79" y="124"/>
                  </a:cubicBezTo>
                  <a:cubicBezTo>
                    <a:pt x="79" y="124"/>
                    <a:pt x="79" y="125"/>
                    <a:pt x="79" y="125"/>
                  </a:cubicBezTo>
                  <a:cubicBezTo>
                    <a:pt x="79" y="125"/>
                    <a:pt x="79" y="125"/>
                    <a:pt x="78" y="125"/>
                  </a:cubicBezTo>
                  <a:cubicBezTo>
                    <a:pt x="78" y="125"/>
                    <a:pt x="78" y="124"/>
                    <a:pt x="78" y="124"/>
                  </a:cubicBezTo>
                  <a:cubicBezTo>
                    <a:pt x="78" y="124"/>
                    <a:pt x="77" y="123"/>
                    <a:pt x="77" y="122"/>
                  </a:cubicBezTo>
                  <a:cubicBezTo>
                    <a:pt x="77" y="122"/>
                    <a:pt x="76" y="122"/>
                    <a:pt x="76" y="122"/>
                  </a:cubicBezTo>
                  <a:cubicBezTo>
                    <a:pt x="76" y="124"/>
                    <a:pt x="75" y="126"/>
                    <a:pt x="75" y="127"/>
                  </a:cubicBezTo>
                  <a:cubicBezTo>
                    <a:pt x="75" y="129"/>
                    <a:pt x="76" y="129"/>
                    <a:pt x="76" y="130"/>
                  </a:cubicBezTo>
                  <a:cubicBezTo>
                    <a:pt x="75" y="130"/>
                    <a:pt x="74" y="130"/>
                    <a:pt x="73" y="130"/>
                  </a:cubicBezTo>
                  <a:cubicBezTo>
                    <a:pt x="73" y="131"/>
                    <a:pt x="73" y="131"/>
                    <a:pt x="73" y="132"/>
                  </a:cubicBezTo>
                  <a:cubicBezTo>
                    <a:pt x="74" y="132"/>
                    <a:pt x="74" y="132"/>
                    <a:pt x="74" y="132"/>
                  </a:cubicBezTo>
                  <a:cubicBezTo>
                    <a:pt x="74" y="132"/>
                    <a:pt x="74" y="132"/>
                    <a:pt x="74" y="132"/>
                  </a:cubicBezTo>
                  <a:cubicBezTo>
                    <a:pt x="74" y="132"/>
                    <a:pt x="74" y="132"/>
                    <a:pt x="74" y="132"/>
                  </a:cubicBezTo>
                  <a:cubicBezTo>
                    <a:pt x="75" y="132"/>
                    <a:pt x="77" y="132"/>
                    <a:pt x="77" y="131"/>
                  </a:cubicBezTo>
                  <a:cubicBezTo>
                    <a:pt x="77" y="131"/>
                    <a:pt x="77" y="131"/>
                    <a:pt x="77" y="131"/>
                  </a:cubicBezTo>
                  <a:cubicBezTo>
                    <a:pt x="77" y="131"/>
                    <a:pt x="77" y="131"/>
                    <a:pt x="77" y="131"/>
                  </a:cubicBezTo>
                  <a:cubicBezTo>
                    <a:pt x="78" y="132"/>
                    <a:pt x="78" y="132"/>
                    <a:pt x="78" y="133"/>
                  </a:cubicBezTo>
                  <a:cubicBezTo>
                    <a:pt x="76" y="133"/>
                    <a:pt x="74" y="138"/>
                    <a:pt x="76" y="138"/>
                  </a:cubicBezTo>
                  <a:cubicBezTo>
                    <a:pt x="76" y="138"/>
                    <a:pt x="76" y="138"/>
                    <a:pt x="76" y="138"/>
                  </a:cubicBezTo>
                  <a:cubicBezTo>
                    <a:pt x="77" y="137"/>
                    <a:pt x="78" y="135"/>
                    <a:pt x="78" y="133"/>
                  </a:cubicBezTo>
                  <a:cubicBezTo>
                    <a:pt x="78" y="133"/>
                    <a:pt x="78" y="133"/>
                    <a:pt x="78" y="133"/>
                  </a:cubicBezTo>
                  <a:cubicBezTo>
                    <a:pt x="78" y="133"/>
                    <a:pt x="78" y="134"/>
                    <a:pt x="78" y="134"/>
                  </a:cubicBezTo>
                  <a:cubicBezTo>
                    <a:pt x="79" y="134"/>
                    <a:pt x="79" y="134"/>
                    <a:pt x="79" y="134"/>
                  </a:cubicBezTo>
                  <a:cubicBezTo>
                    <a:pt x="79" y="134"/>
                    <a:pt x="77" y="139"/>
                    <a:pt x="78" y="139"/>
                  </a:cubicBezTo>
                  <a:cubicBezTo>
                    <a:pt x="78" y="139"/>
                    <a:pt x="78" y="139"/>
                    <a:pt x="78" y="140"/>
                  </a:cubicBezTo>
                  <a:cubicBezTo>
                    <a:pt x="78" y="140"/>
                    <a:pt x="79" y="140"/>
                    <a:pt x="80" y="140"/>
                  </a:cubicBezTo>
                  <a:cubicBezTo>
                    <a:pt x="81" y="141"/>
                    <a:pt x="82" y="144"/>
                    <a:pt x="84" y="144"/>
                  </a:cubicBezTo>
                  <a:cubicBezTo>
                    <a:pt x="84" y="143"/>
                    <a:pt x="84" y="142"/>
                    <a:pt x="84" y="141"/>
                  </a:cubicBezTo>
                  <a:cubicBezTo>
                    <a:pt x="84" y="141"/>
                    <a:pt x="84" y="141"/>
                    <a:pt x="84" y="141"/>
                  </a:cubicBezTo>
                  <a:cubicBezTo>
                    <a:pt x="86" y="145"/>
                    <a:pt x="89" y="145"/>
                    <a:pt x="90" y="147"/>
                  </a:cubicBezTo>
                  <a:cubicBezTo>
                    <a:pt x="91" y="149"/>
                    <a:pt x="90" y="153"/>
                    <a:pt x="90" y="154"/>
                  </a:cubicBezTo>
                  <a:cubicBezTo>
                    <a:pt x="90" y="155"/>
                    <a:pt x="89" y="156"/>
                    <a:pt x="89" y="157"/>
                  </a:cubicBezTo>
                  <a:cubicBezTo>
                    <a:pt x="89" y="157"/>
                    <a:pt x="90" y="157"/>
                    <a:pt x="90" y="157"/>
                  </a:cubicBezTo>
                  <a:cubicBezTo>
                    <a:pt x="91" y="158"/>
                    <a:pt x="91" y="159"/>
                    <a:pt x="91" y="160"/>
                  </a:cubicBezTo>
                  <a:cubicBezTo>
                    <a:pt x="90" y="160"/>
                    <a:pt x="89" y="159"/>
                    <a:pt x="88" y="159"/>
                  </a:cubicBezTo>
                  <a:cubicBezTo>
                    <a:pt x="88" y="162"/>
                    <a:pt x="87" y="164"/>
                    <a:pt x="87" y="166"/>
                  </a:cubicBezTo>
                  <a:cubicBezTo>
                    <a:pt x="88" y="166"/>
                    <a:pt x="89" y="165"/>
                    <a:pt x="89" y="165"/>
                  </a:cubicBezTo>
                  <a:cubicBezTo>
                    <a:pt x="89" y="165"/>
                    <a:pt x="89" y="166"/>
                    <a:pt x="89" y="166"/>
                  </a:cubicBezTo>
                  <a:cubicBezTo>
                    <a:pt x="89" y="166"/>
                    <a:pt x="89" y="166"/>
                    <a:pt x="90" y="166"/>
                  </a:cubicBezTo>
                  <a:cubicBezTo>
                    <a:pt x="90" y="166"/>
                    <a:pt x="90" y="166"/>
                    <a:pt x="90" y="166"/>
                  </a:cubicBezTo>
                  <a:cubicBezTo>
                    <a:pt x="89" y="166"/>
                    <a:pt x="86" y="167"/>
                    <a:pt x="86" y="168"/>
                  </a:cubicBezTo>
                  <a:cubicBezTo>
                    <a:pt x="86" y="168"/>
                    <a:pt x="86" y="168"/>
                    <a:pt x="87" y="168"/>
                  </a:cubicBezTo>
                  <a:cubicBezTo>
                    <a:pt x="87" y="168"/>
                    <a:pt x="87" y="169"/>
                    <a:pt x="87" y="169"/>
                  </a:cubicBezTo>
                  <a:cubicBezTo>
                    <a:pt x="87" y="169"/>
                    <a:pt x="88" y="169"/>
                    <a:pt x="88" y="169"/>
                  </a:cubicBezTo>
                  <a:cubicBezTo>
                    <a:pt x="89" y="168"/>
                    <a:pt x="90" y="167"/>
                    <a:pt x="90" y="168"/>
                  </a:cubicBezTo>
                  <a:cubicBezTo>
                    <a:pt x="90" y="169"/>
                    <a:pt x="90" y="169"/>
                    <a:pt x="91" y="169"/>
                  </a:cubicBezTo>
                  <a:cubicBezTo>
                    <a:pt x="91" y="170"/>
                    <a:pt x="90" y="176"/>
                    <a:pt x="90" y="176"/>
                  </a:cubicBezTo>
                  <a:cubicBezTo>
                    <a:pt x="88" y="178"/>
                    <a:pt x="88" y="178"/>
                    <a:pt x="86" y="178"/>
                  </a:cubicBezTo>
                  <a:cubicBezTo>
                    <a:pt x="86" y="178"/>
                    <a:pt x="86" y="178"/>
                    <a:pt x="86" y="178"/>
                  </a:cubicBezTo>
                  <a:cubicBezTo>
                    <a:pt x="86" y="178"/>
                    <a:pt x="85" y="178"/>
                    <a:pt x="85" y="178"/>
                  </a:cubicBezTo>
                  <a:cubicBezTo>
                    <a:pt x="85" y="179"/>
                    <a:pt x="85" y="179"/>
                    <a:pt x="85" y="179"/>
                  </a:cubicBezTo>
                  <a:cubicBezTo>
                    <a:pt x="87" y="180"/>
                    <a:pt x="89" y="180"/>
                    <a:pt x="90" y="181"/>
                  </a:cubicBezTo>
                  <a:cubicBezTo>
                    <a:pt x="91" y="182"/>
                    <a:pt x="91" y="191"/>
                    <a:pt x="90" y="193"/>
                  </a:cubicBezTo>
                  <a:cubicBezTo>
                    <a:pt x="89" y="194"/>
                    <a:pt x="89" y="195"/>
                    <a:pt x="88" y="196"/>
                  </a:cubicBezTo>
                  <a:cubicBezTo>
                    <a:pt x="88" y="197"/>
                    <a:pt x="88" y="198"/>
                    <a:pt x="88" y="199"/>
                  </a:cubicBezTo>
                  <a:cubicBezTo>
                    <a:pt x="88" y="201"/>
                    <a:pt x="88" y="202"/>
                    <a:pt x="88" y="203"/>
                  </a:cubicBezTo>
                  <a:cubicBezTo>
                    <a:pt x="88" y="203"/>
                    <a:pt x="88" y="204"/>
                    <a:pt x="87" y="204"/>
                  </a:cubicBezTo>
                  <a:cubicBezTo>
                    <a:pt x="87" y="205"/>
                    <a:pt x="87" y="205"/>
                    <a:pt x="87" y="205"/>
                  </a:cubicBezTo>
                  <a:cubicBezTo>
                    <a:pt x="88" y="205"/>
                    <a:pt x="89" y="206"/>
                    <a:pt x="89" y="207"/>
                  </a:cubicBezTo>
                  <a:cubicBezTo>
                    <a:pt x="89" y="207"/>
                    <a:pt x="89" y="207"/>
                    <a:pt x="88" y="207"/>
                  </a:cubicBezTo>
                  <a:cubicBezTo>
                    <a:pt x="88" y="207"/>
                    <a:pt x="88" y="207"/>
                    <a:pt x="88" y="207"/>
                  </a:cubicBezTo>
                  <a:cubicBezTo>
                    <a:pt x="88" y="207"/>
                    <a:pt x="88" y="207"/>
                    <a:pt x="87" y="207"/>
                  </a:cubicBezTo>
                  <a:cubicBezTo>
                    <a:pt x="87" y="206"/>
                    <a:pt x="86" y="205"/>
                    <a:pt x="86" y="204"/>
                  </a:cubicBezTo>
                  <a:cubicBezTo>
                    <a:pt x="86" y="204"/>
                    <a:pt x="86" y="200"/>
                    <a:pt x="85" y="200"/>
                  </a:cubicBezTo>
                  <a:cubicBezTo>
                    <a:pt x="85" y="200"/>
                    <a:pt x="85" y="200"/>
                    <a:pt x="85" y="200"/>
                  </a:cubicBezTo>
                  <a:cubicBezTo>
                    <a:pt x="85" y="200"/>
                    <a:pt x="84" y="200"/>
                    <a:pt x="83" y="200"/>
                  </a:cubicBezTo>
                  <a:cubicBezTo>
                    <a:pt x="83" y="200"/>
                    <a:pt x="83" y="200"/>
                    <a:pt x="83" y="200"/>
                  </a:cubicBezTo>
                  <a:cubicBezTo>
                    <a:pt x="83" y="200"/>
                    <a:pt x="83" y="200"/>
                    <a:pt x="83" y="200"/>
                  </a:cubicBezTo>
                  <a:cubicBezTo>
                    <a:pt x="83" y="199"/>
                    <a:pt x="83" y="198"/>
                    <a:pt x="83" y="198"/>
                  </a:cubicBezTo>
                  <a:cubicBezTo>
                    <a:pt x="83" y="198"/>
                    <a:pt x="83" y="198"/>
                    <a:pt x="83" y="198"/>
                  </a:cubicBezTo>
                  <a:cubicBezTo>
                    <a:pt x="83" y="198"/>
                    <a:pt x="83" y="198"/>
                    <a:pt x="83" y="198"/>
                  </a:cubicBezTo>
                  <a:cubicBezTo>
                    <a:pt x="82" y="199"/>
                    <a:pt x="76" y="204"/>
                    <a:pt x="76" y="205"/>
                  </a:cubicBezTo>
                  <a:cubicBezTo>
                    <a:pt x="76" y="205"/>
                    <a:pt x="76" y="205"/>
                    <a:pt x="76" y="205"/>
                  </a:cubicBezTo>
                  <a:cubicBezTo>
                    <a:pt x="75" y="203"/>
                    <a:pt x="75" y="202"/>
                    <a:pt x="75" y="200"/>
                  </a:cubicBezTo>
                  <a:cubicBezTo>
                    <a:pt x="75" y="200"/>
                    <a:pt x="75" y="200"/>
                    <a:pt x="75" y="200"/>
                  </a:cubicBezTo>
                  <a:cubicBezTo>
                    <a:pt x="74" y="200"/>
                    <a:pt x="74" y="200"/>
                    <a:pt x="73" y="200"/>
                  </a:cubicBezTo>
                  <a:cubicBezTo>
                    <a:pt x="73" y="202"/>
                    <a:pt x="73" y="205"/>
                    <a:pt x="70" y="205"/>
                  </a:cubicBezTo>
                  <a:cubicBezTo>
                    <a:pt x="70" y="204"/>
                    <a:pt x="70" y="203"/>
                    <a:pt x="70" y="202"/>
                  </a:cubicBezTo>
                  <a:cubicBezTo>
                    <a:pt x="70" y="202"/>
                    <a:pt x="70" y="202"/>
                    <a:pt x="70" y="202"/>
                  </a:cubicBezTo>
                  <a:cubicBezTo>
                    <a:pt x="70" y="202"/>
                    <a:pt x="70" y="202"/>
                    <a:pt x="70" y="202"/>
                  </a:cubicBezTo>
                  <a:cubicBezTo>
                    <a:pt x="70" y="202"/>
                    <a:pt x="70" y="202"/>
                    <a:pt x="70" y="202"/>
                  </a:cubicBezTo>
                  <a:cubicBezTo>
                    <a:pt x="69" y="202"/>
                    <a:pt x="68" y="202"/>
                    <a:pt x="68" y="202"/>
                  </a:cubicBezTo>
                  <a:cubicBezTo>
                    <a:pt x="67" y="201"/>
                    <a:pt x="66" y="200"/>
                    <a:pt x="66" y="199"/>
                  </a:cubicBezTo>
                  <a:cubicBezTo>
                    <a:pt x="67" y="199"/>
                    <a:pt x="67" y="199"/>
                    <a:pt x="67" y="199"/>
                  </a:cubicBezTo>
                  <a:cubicBezTo>
                    <a:pt x="67" y="198"/>
                    <a:pt x="67" y="198"/>
                    <a:pt x="67" y="197"/>
                  </a:cubicBezTo>
                  <a:cubicBezTo>
                    <a:pt x="66" y="198"/>
                    <a:pt x="66" y="198"/>
                    <a:pt x="65" y="198"/>
                  </a:cubicBezTo>
                  <a:cubicBezTo>
                    <a:pt x="65" y="198"/>
                    <a:pt x="65" y="198"/>
                    <a:pt x="65" y="197"/>
                  </a:cubicBezTo>
                  <a:cubicBezTo>
                    <a:pt x="65" y="196"/>
                    <a:pt x="69" y="197"/>
                    <a:pt x="69" y="194"/>
                  </a:cubicBezTo>
                  <a:cubicBezTo>
                    <a:pt x="68" y="194"/>
                    <a:pt x="65" y="194"/>
                    <a:pt x="65" y="193"/>
                  </a:cubicBezTo>
                  <a:cubicBezTo>
                    <a:pt x="65" y="193"/>
                    <a:pt x="65" y="193"/>
                    <a:pt x="64" y="193"/>
                  </a:cubicBezTo>
                  <a:cubicBezTo>
                    <a:pt x="65" y="192"/>
                    <a:pt x="65" y="185"/>
                    <a:pt x="67" y="185"/>
                  </a:cubicBezTo>
                  <a:cubicBezTo>
                    <a:pt x="67" y="186"/>
                    <a:pt x="68" y="187"/>
                    <a:pt x="68" y="188"/>
                  </a:cubicBezTo>
                  <a:cubicBezTo>
                    <a:pt x="69" y="188"/>
                    <a:pt x="69" y="188"/>
                    <a:pt x="70" y="188"/>
                  </a:cubicBezTo>
                  <a:cubicBezTo>
                    <a:pt x="70" y="188"/>
                    <a:pt x="70" y="188"/>
                    <a:pt x="70" y="188"/>
                  </a:cubicBezTo>
                  <a:cubicBezTo>
                    <a:pt x="71" y="187"/>
                    <a:pt x="72" y="186"/>
                    <a:pt x="72" y="184"/>
                  </a:cubicBezTo>
                  <a:cubicBezTo>
                    <a:pt x="72" y="184"/>
                    <a:pt x="71" y="184"/>
                    <a:pt x="71" y="184"/>
                  </a:cubicBezTo>
                  <a:cubicBezTo>
                    <a:pt x="71" y="185"/>
                    <a:pt x="71" y="185"/>
                    <a:pt x="71" y="185"/>
                  </a:cubicBezTo>
                  <a:cubicBezTo>
                    <a:pt x="71" y="185"/>
                    <a:pt x="70" y="186"/>
                    <a:pt x="70" y="187"/>
                  </a:cubicBezTo>
                  <a:cubicBezTo>
                    <a:pt x="67" y="186"/>
                    <a:pt x="69" y="185"/>
                    <a:pt x="70" y="183"/>
                  </a:cubicBezTo>
                  <a:cubicBezTo>
                    <a:pt x="71" y="182"/>
                    <a:pt x="71" y="180"/>
                    <a:pt x="72" y="180"/>
                  </a:cubicBezTo>
                  <a:cubicBezTo>
                    <a:pt x="72" y="179"/>
                    <a:pt x="72" y="178"/>
                    <a:pt x="71" y="177"/>
                  </a:cubicBezTo>
                  <a:cubicBezTo>
                    <a:pt x="71" y="177"/>
                    <a:pt x="72" y="176"/>
                    <a:pt x="72" y="176"/>
                  </a:cubicBezTo>
                  <a:cubicBezTo>
                    <a:pt x="69" y="174"/>
                    <a:pt x="68" y="171"/>
                    <a:pt x="68" y="168"/>
                  </a:cubicBezTo>
                  <a:cubicBezTo>
                    <a:pt x="68" y="168"/>
                    <a:pt x="69" y="168"/>
                    <a:pt x="69" y="168"/>
                  </a:cubicBezTo>
                  <a:cubicBezTo>
                    <a:pt x="69" y="168"/>
                    <a:pt x="69" y="168"/>
                    <a:pt x="69" y="168"/>
                  </a:cubicBezTo>
                  <a:cubicBezTo>
                    <a:pt x="69" y="169"/>
                    <a:pt x="69" y="169"/>
                    <a:pt x="70" y="169"/>
                  </a:cubicBezTo>
                  <a:cubicBezTo>
                    <a:pt x="70" y="169"/>
                    <a:pt x="70" y="168"/>
                    <a:pt x="70" y="168"/>
                  </a:cubicBezTo>
                  <a:cubicBezTo>
                    <a:pt x="70" y="168"/>
                    <a:pt x="69" y="167"/>
                    <a:pt x="69" y="167"/>
                  </a:cubicBezTo>
                  <a:cubicBezTo>
                    <a:pt x="69" y="167"/>
                    <a:pt x="68" y="167"/>
                    <a:pt x="68" y="167"/>
                  </a:cubicBezTo>
                  <a:cubicBezTo>
                    <a:pt x="68" y="167"/>
                    <a:pt x="68" y="167"/>
                    <a:pt x="68" y="167"/>
                  </a:cubicBezTo>
                  <a:cubicBezTo>
                    <a:pt x="68" y="167"/>
                    <a:pt x="67" y="168"/>
                    <a:pt x="67" y="169"/>
                  </a:cubicBezTo>
                  <a:cubicBezTo>
                    <a:pt x="67" y="169"/>
                    <a:pt x="66" y="169"/>
                    <a:pt x="66" y="168"/>
                  </a:cubicBezTo>
                  <a:cubicBezTo>
                    <a:pt x="65" y="166"/>
                    <a:pt x="65" y="163"/>
                    <a:pt x="65" y="160"/>
                  </a:cubicBezTo>
                  <a:cubicBezTo>
                    <a:pt x="65" y="159"/>
                    <a:pt x="65" y="158"/>
                    <a:pt x="64" y="157"/>
                  </a:cubicBezTo>
                  <a:cubicBezTo>
                    <a:pt x="65" y="157"/>
                    <a:pt x="65" y="157"/>
                    <a:pt x="65" y="157"/>
                  </a:cubicBezTo>
                  <a:cubicBezTo>
                    <a:pt x="65" y="158"/>
                    <a:pt x="66" y="158"/>
                    <a:pt x="66" y="158"/>
                  </a:cubicBezTo>
                  <a:cubicBezTo>
                    <a:pt x="67" y="158"/>
                    <a:pt x="68" y="157"/>
                    <a:pt x="69" y="157"/>
                  </a:cubicBezTo>
                  <a:cubicBezTo>
                    <a:pt x="69" y="156"/>
                    <a:pt x="72" y="153"/>
                    <a:pt x="72" y="153"/>
                  </a:cubicBezTo>
                  <a:cubicBezTo>
                    <a:pt x="72" y="153"/>
                    <a:pt x="72" y="153"/>
                    <a:pt x="72" y="152"/>
                  </a:cubicBezTo>
                  <a:cubicBezTo>
                    <a:pt x="72" y="152"/>
                    <a:pt x="72" y="152"/>
                    <a:pt x="72" y="152"/>
                  </a:cubicBezTo>
                  <a:cubicBezTo>
                    <a:pt x="72" y="152"/>
                    <a:pt x="72" y="152"/>
                    <a:pt x="72" y="152"/>
                  </a:cubicBezTo>
                  <a:cubicBezTo>
                    <a:pt x="71" y="152"/>
                    <a:pt x="71" y="152"/>
                    <a:pt x="70" y="152"/>
                  </a:cubicBezTo>
                  <a:cubicBezTo>
                    <a:pt x="70" y="153"/>
                    <a:pt x="69" y="154"/>
                    <a:pt x="69" y="155"/>
                  </a:cubicBezTo>
                  <a:cubicBezTo>
                    <a:pt x="67" y="156"/>
                    <a:pt x="64" y="157"/>
                    <a:pt x="64" y="154"/>
                  </a:cubicBezTo>
                  <a:cubicBezTo>
                    <a:pt x="65" y="152"/>
                    <a:pt x="65" y="151"/>
                    <a:pt x="65" y="149"/>
                  </a:cubicBezTo>
                  <a:cubicBezTo>
                    <a:pt x="66" y="148"/>
                    <a:pt x="67" y="148"/>
                    <a:pt x="67" y="148"/>
                  </a:cubicBezTo>
                  <a:cubicBezTo>
                    <a:pt x="67" y="147"/>
                    <a:pt x="67" y="147"/>
                    <a:pt x="67" y="146"/>
                  </a:cubicBezTo>
                  <a:cubicBezTo>
                    <a:pt x="67" y="146"/>
                    <a:pt x="66" y="146"/>
                    <a:pt x="66" y="146"/>
                  </a:cubicBezTo>
                  <a:cubicBezTo>
                    <a:pt x="66" y="146"/>
                    <a:pt x="64" y="146"/>
                    <a:pt x="64" y="145"/>
                  </a:cubicBezTo>
                  <a:cubicBezTo>
                    <a:pt x="64" y="145"/>
                    <a:pt x="64" y="145"/>
                    <a:pt x="64" y="144"/>
                  </a:cubicBezTo>
                  <a:cubicBezTo>
                    <a:pt x="64" y="144"/>
                    <a:pt x="66" y="143"/>
                    <a:pt x="65" y="143"/>
                  </a:cubicBezTo>
                  <a:cubicBezTo>
                    <a:pt x="64" y="143"/>
                    <a:pt x="63" y="142"/>
                    <a:pt x="63" y="142"/>
                  </a:cubicBezTo>
                  <a:cubicBezTo>
                    <a:pt x="63" y="142"/>
                    <a:pt x="63" y="142"/>
                    <a:pt x="63" y="142"/>
                  </a:cubicBezTo>
                  <a:cubicBezTo>
                    <a:pt x="63" y="142"/>
                    <a:pt x="63" y="142"/>
                    <a:pt x="63" y="142"/>
                  </a:cubicBezTo>
                  <a:cubicBezTo>
                    <a:pt x="64" y="141"/>
                    <a:pt x="66" y="140"/>
                    <a:pt x="66" y="140"/>
                  </a:cubicBezTo>
                  <a:cubicBezTo>
                    <a:pt x="66" y="141"/>
                    <a:pt x="68" y="141"/>
                    <a:pt x="68" y="140"/>
                  </a:cubicBezTo>
                  <a:cubicBezTo>
                    <a:pt x="68" y="139"/>
                    <a:pt x="68" y="139"/>
                    <a:pt x="67" y="138"/>
                  </a:cubicBezTo>
                  <a:cubicBezTo>
                    <a:pt x="67" y="138"/>
                    <a:pt x="67" y="138"/>
                    <a:pt x="67" y="138"/>
                  </a:cubicBezTo>
                  <a:cubicBezTo>
                    <a:pt x="66" y="138"/>
                    <a:pt x="66" y="139"/>
                    <a:pt x="66" y="139"/>
                  </a:cubicBezTo>
                  <a:cubicBezTo>
                    <a:pt x="66" y="139"/>
                    <a:pt x="66" y="139"/>
                    <a:pt x="66" y="139"/>
                  </a:cubicBezTo>
                  <a:cubicBezTo>
                    <a:pt x="66" y="139"/>
                    <a:pt x="66" y="138"/>
                    <a:pt x="66" y="138"/>
                  </a:cubicBezTo>
                  <a:cubicBezTo>
                    <a:pt x="67" y="136"/>
                    <a:pt x="65" y="135"/>
                    <a:pt x="65" y="133"/>
                  </a:cubicBezTo>
                  <a:cubicBezTo>
                    <a:pt x="66" y="132"/>
                    <a:pt x="66" y="131"/>
                    <a:pt x="66" y="130"/>
                  </a:cubicBezTo>
                  <a:cubicBezTo>
                    <a:pt x="67" y="128"/>
                    <a:pt x="67" y="126"/>
                    <a:pt x="67" y="124"/>
                  </a:cubicBezTo>
                  <a:cubicBezTo>
                    <a:pt x="67" y="124"/>
                    <a:pt x="67" y="124"/>
                    <a:pt x="67" y="124"/>
                  </a:cubicBezTo>
                  <a:cubicBezTo>
                    <a:pt x="67" y="124"/>
                    <a:pt x="67" y="124"/>
                    <a:pt x="67" y="124"/>
                  </a:cubicBezTo>
                  <a:cubicBezTo>
                    <a:pt x="67" y="124"/>
                    <a:pt x="67" y="123"/>
                    <a:pt x="67" y="123"/>
                  </a:cubicBezTo>
                  <a:cubicBezTo>
                    <a:pt x="67" y="123"/>
                    <a:pt x="67" y="123"/>
                    <a:pt x="67" y="123"/>
                  </a:cubicBezTo>
                  <a:cubicBezTo>
                    <a:pt x="67" y="123"/>
                    <a:pt x="67" y="123"/>
                    <a:pt x="67" y="123"/>
                  </a:cubicBezTo>
                  <a:cubicBezTo>
                    <a:pt x="66" y="124"/>
                    <a:pt x="66" y="124"/>
                    <a:pt x="65" y="124"/>
                  </a:cubicBezTo>
                  <a:cubicBezTo>
                    <a:pt x="65" y="124"/>
                    <a:pt x="65" y="124"/>
                    <a:pt x="65" y="124"/>
                  </a:cubicBezTo>
                  <a:cubicBezTo>
                    <a:pt x="65" y="124"/>
                    <a:pt x="65" y="124"/>
                    <a:pt x="64" y="124"/>
                  </a:cubicBezTo>
                  <a:cubicBezTo>
                    <a:pt x="64" y="124"/>
                    <a:pt x="64" y="124"/>
                    <a:pt x="64" y="123"/>
                  </a:cubicBezTo>
                  <a:cubicBezTo>
                    <a:pt x="65" y="123"/>
                    <a:pt x="67" y="123"/>
                    <a:pt x="67" y="122"/>
                  </a:cubicBezTo>
                  <a:cubicBezTo>
                    <a:pt x="68" y="121"/>
                    <a:pt x="68" y="119"/>
                    <a:pt x="69" y="118"/>
                  </a:cubicBezTo>
                  <a:cubicBezTo>
                    <a:pt x="70" y="117"/>
                    <a:pt x="73" y="114"/>
                    <a:pt x="73" y="113"/>
                  </a:cubicBezTo>
                  <a:cubicBezTo>
                    <a:pt x="72" y="113"/>
                    <a:pt x="72" y="113"/>
                    <a:pt x="71" y="113"/>
                  </a:cubicBezTo>
                  <a:cubicBezTo>
                    <a:pt x="71" y="114"/>
                    <a:pt x="70" y="116"/>
                    <a:pt x="68" y="116"/>
                  </a:cubicBezTo>
                  <a:cubicBezTo>
                    <a:pt x="68" y="116"/>
                    <a:pt x="68" y="116"/>
                    <a:pt x="68" y="116"/>
                  </a:cubicBezTo>
                  <a:cubicBezTo>
                    <a:pt x="68" y="116"/>
                    <a:pt x="68" y="114"/>
                    <a:pt x="67" y="114"/>
                  </a:cubicBezTo>
                  <a:cubicBezTo>
                    <a:pt x="67" y="114"/>
                    <a:pt x="67" y="114"/>
                    <a:pt x="67" y="114"/>
                  </a:cubicBezTo>
                  <a:cubicBezTo>
                    <a:pt x="67" y="114"/>
                    <a:pt x="67" y="114"/>
                    <a:pt x="67" y="114"/>
                  </a:cubicBezTo>
                  <a:cubicBezTo>
                    <a:pt x="67" y="115"/>
                    <a:pt x="67" y="116"/>
                    <a:pt x="67" y="117"/>
                  </a:cubicBezTo>
                  <a:cubicBezTo>
                    <a:pt x="67" y="117"/>
                    <a:pt x="67" y="117"/>
                    <a:pt x="67" y="117"/>
                  </a:cubicBezTo>
                  <a:cubicBezTo>
                    <a:pt x="67" y="117"/>
                    <a:pt x="67" y="117"/>
                    <a:pt x="67" y="117"/>
                  </a:cubicBezTo>
                  <a:cubicBezTo>
                    <a:pt x="67" y="117"/>
                    <a:pt x="67" y="117"/>
                    <a:pt x="67" y="117"/>
                  </a:cubicBezTo>
                  <a:cubicBezTo>
                    <a:pt x="67" y="117"/>
                    <a:pt x="67" y="117"/>
                    <a:pt x="67" y="117"/>
                  </a:cubicBezTo>
                  <a:cubicBezTo>
                    <a:pt x="66" y="116"/>
                    <a:pt x="65" y="115"/>
                    <a:pt x="65" y="113"/>
                  </a:cubicBezTo>
                  <a:cubicBezTo>
                    <a:pt x="66" y="113"/>
                    <a:pt x="66" y="113"/>
                    <a:pt x="66" y="112"/>
                  </a:cubicBezTo>
                  <a:cubicBezTo>
                    <a:pt x="64" y="110"/>
                    <a:pt x="66" y="106"/>
                    <a:pt x="66" y="103"/>
                  </a:cubicBezTo>
                  <a:cubicBezTo>
                    <a:pt x="66" y="103"/>
                    <a:pt x="65" y="103"/>
                    <a:pt x="65" y="104"/>
                  </a:cubicBezTo>
                  <a:cubicBezTo>
                    <a:pt x="64" y="104"/>
                    <a:pt x="63" y="105"/>
                    <a:pt x="62" y="105"/>
                  </a:cubicBezTo>
                  <a:cubicBezTo>
                    <a:pt x="62" y="105"/>
                    <a:pt x="62" y="105"/>
                    <a:pt x="62" y="105"/>
                  </a:cubicBezTo>
                  <a:cubicBezTo>
                    <a:pt x="62" y="105"/>
                    <a:pt x="62" y="105"/>
                    <a:pt x="62" y="105"/>
                  </a:cubicBezTo>
                  <a:cubicBezTo>
                    <a:pt x="64" y="102"/>
                    <a:pt x="64" y="102"/>
                    <a:pt x="65" y="99"/>
                  </a:cubicBezTo>
                  <a:cubicBezTo>
                    <a:pt x="66" y="99"/>
                    <a:pt x="66" y="98"/>
                    <a:pt x="66" y="97"/>
                  </a:cubicBezTo>
                  <a:cubicBezTo>
                    <a:pt x="66" y="97"/>
                    <a:pt x="66" y="97"/>
                    <a:pt x="66" y="97"/>
                  </a:cubicBezTo>
                  <a:cubicBezTo>
                    <a:pt x="66" y="97"/>
                    <a:pt x="67" y="97"/>
                    <a:pt x="68" y="97"/>
                  </a:cubicBezTo>
                  <a:cubicBezTo>
                    <a:pt x="69" y="96"/>
                    <a:pt x="79" y="90"/>
                    <a:pt x="79" y="89"/>
                  </a:cubicBezTo>
                  <a:cubicBezTo>
                    <a:pt x="79" y="89"/>
                    <a:pt x="79" y="89"/>
                    <a:pt x="80" y="89"/>
                  </a:cubicBezTo>
                  <a:cubicBezTo>
                    <a:pt x="80" y="90"/>
                    <a:pt x="79" y="93"/>
                    <a:pt x="80" y="93"/>
                  </a:cubicBezTo>
                  <a:cubicBezTo>
                    <a:pt x="80" y="92"/>
                    <a:pt x="81" y="91"/>
                    <a:pt x="81" y="90"/>
                  </a:cubicBezTo>
                  <a:cubicBezTo>
                    <a:pt x="81" y="89"/>
                    <a:pt x="81" y="89"/>
                    <a:pt x="80" y="88"/>
                  </a:cubicBezTo>
                  <a:cubicBezTo>
                    <a:pt x="78" y="86"/>
                    <a:pt x="74" y="89"/>
                    <a:pt x="72" y="90"/>
                  </a:cubicBezTo>
                  <a:cubicBezTo>
                    <a:pt x="72" y="91"/>
                    <a:pt x="71" y="94"/>
                    <a:pt x="70" y="94"/>
                  </a:cubicBezTo>
                  <a:cubicBezTo>
                    <a:pt x="69" y="93"/>
                    <a:pt x="69" y="92"/>
                    <a:pt x="69" y="90"/>
                  </a:cubicBezTo>
                  <a:cubicBezTo>
                    <a:pt x="67" y="90"/>
                    <a:pt x="65" y="89"/>
                    <a:pt x="65" y="87"/>
                  </a:cubicBezTo>
                  <a:cubicBezTo>
                    <a:pt x="65" y="87"/>
                    <a:pt x="66" y="87"/>
                    <a:pt x="66" y="87"/>
                  </a:cubicBezTo>
                  <a:cubicBezTo>
                    <a:pt x="66" y="87"/>
                    <a:pt x="68" y="86"/>
                    <a:pt x="68" y="85"/>
                  </a:cubicBezTo>
                  <a:cubicBezTo>
                    <a:pt x="68" y="85"/>
                    <a:pt x="68" y="85"/>
                    <a:pt x="69" y="85"/>
                  </a:cubicBezTo>
                  <a:cubicBezTo>
                    <a:pt x="69" y="86"/>
                    <a:pt x="69" y="89"/>
                    <a:pt x="70" y="89"/>
                  </a:cubicBezTo>
                  <a:cubicBezTo>
                    <a:pt x="70" y="89"/>
                    <a:pt x="70" y="89"/>
                    <a:pt x="70" y="89"/>
                  </a:cubicBezTo>
                  <a:cubicBezTo>
                    <a:pt x="71" y="89"/>
                    <a:pt x="71" y="89"/>
                    <a:pt x="71" y="89"/>
                  </a:cubicBezTo>
                  <a:cubicBezTo>
                    <a:pt x="71" y="88"/>
                    <a:pt x="71" y="87"/>
                    <a:pt x="70" y="85"/>
                  </a:cubicBezTo>
                  <a:cubicBezTo>
                    <a:pt x="71" y="84"/>
                    <a:pt x="72" y="82"/>
                    <a:pt x="72" y="79"/>
                  </a:cubicBezTo>
                  <a:cubicBezTo>
                    <a:pt x="74" y="78"/>
                    <a:pt x="73" y="74"/>
                    <a:pt x="71" y="74"/>
                  </a:cubicBezTo>
                  <a:cubicBezTo>
                    <a:pt x="69" y="74"/>
                    <a:pt x="67" y="76"/>
                    <a:pt x="65" y="76"/>
                  </a:cubicBezTo>
                  <a:cubicBezTo>
                    <a:pt x="65" y="75"/>
                    <a:pt x="65" y="74"/>
                    <a:pt x="65" y="74"/>
                  </a:cubicBezTo>
                  <a:cubicBezTo>
                    <a:pt x="65" y="73"/>
                    <a:pt x="65" y="73"/>
                    <a:pt x="66" y="72"/>
                  </a:cubicBezTo>
                  <a:cubicBezTo>
                    <a:pt x="66" y="72"/>
                    <a:pt x="63" y="67"/>
                    <a:pt x="64" y="67"/>
                  </a:cubicBezTo>
                  <a:cubicBezTo>
                    <a:pt x="65" y="66"/>
                    <a:pt x="66" y="65"/>
                    <a:pt x="67" y="65"/>
                  </a:cubicBezTo>
                  <a:cubicBezTo>
                    <a:pt x="67" y="65"/>
                    <a:pt x="67" y="62"/>
                    <a:pt x="68" y="62"/>
                  </a:cubicBezTo>
                  <a:cubicBezTo>
                    <a:pt x="68" y="62"/>
                    <a:pt x="68" y="62"/>
                    <a:pt x="68" y="62"/>
                  </a:cubicBezTo>
                  <a:cubicBezTo>
                    <a:pt x="67" y="62"/>
                    <a:pt x="66" y="62"/>
                    <a:pt x="66" y="61"/>
                  </a:cubicBezTo>
                  <a:cubicBezTo>
                    <a:pt x="66" y="61"/>
                    <a:pt x="66" y="61"/>
                    <a:pt x="66" y="61"/>
                  </a:cubicBezTo>
                  <a:cubicBezTo>
                    <a:pt x="68" y="59"/>
                    <a:pt x="71" y="57"/>
                    <a:pt x="74" y="56"/>
                  </a:cubicBezTo>
                  <a:cubicBezTo>
                    <a:pt x="76" y="56"/>
                    <a:pt x="78" y="56"/>
                    <a:pt x="80" y="56"/>
                  </a:cubicBezTo>
                  <a:close/>
                  <a:moveTo>
                    <a:pt x="20" y="56"/>
                  </a:moveTo>
                  <a:cubicBezTo>
                    <a:pt x="21" y="56"/>
                    <a:pt x="21" y="56"/>
                    <a:pt x="22" y="56"/>
                  </a:cubicBezTo>
                  <a:cubicBezTo>
                    <a:pt x="21" y="56"/>
                    <a:pt x="21" y="56"/>
                    <a:pt x="20" y="56"/>
                  </a:cubicBezTo>
                  <a:close/>
                  <a:moveTo>
                    <a:pt x="30" y="58"/>
                  </a:moveTo>
                  <a:cubicBezTo>
                    <a:pt x="30" y="58"/>
                    <a:pt x="30" y="59"/>
                    <a:pt x="31" y="59"/>
                  </a:cubicBezTo>
                  <a:cubicBezTo>
                    <a:pt x="31" y="59"/>
                    <a:pt x="31" y="59"/>
                    <a:pt x="31" y="59"/>
                  </a:cubicBezTo>
                  <a:cubicBezTo>
                    <a:pt x="31" y="58"/>
                    <a:pt x="30" y="58"/>
                    <a:pt x="30" y="58"/>
                  </a:cubicBezTo>
                  <a:close/>
                  <a:moveTo>
                    <a:pt x="63" y="59"/>
                  </a:moveTo>
                  <a:cubicBezTo>
                    <a:pt x="63" y="59"/>
                    <a:pt x="64" y="60"/>
                    <a:pt x="64" y="60"/>
                  </a:cubicBezTo>
                  <a:cubicBezTo>
                    <a:pt x="64" y="60"/>
                    <a:pt x="64" y="61"/>
                    <a:pt x="64" y="61"/>
                  </a:cubicBezTo>
                  <a:cubicBezTo>
                    <a:pt x="63" y="61"/>
                    <a:pt x="63" y="61"/>
                    <a:pt x="63" y="61"/>
                  </a:cubicBezTo>
                  <a:cubicBezTo>
                    <a:pt x="63" y="60"/>
                    <a:pt x="63" y="60"/>
                    <a:pt x="63" y="59"/>
                  </a:cubicBezTo>
                  <a:cubicBezTo>
                    <a:pt x="63" y="59"/>
                    <a:pt x="63" y="59"/>
                    <a:pt x="63" y="59"/>
                  </a:cubicBezTo>
                  <a:close/>
                  <a:moveTo>
                    <a:pt x="75" y="59"/>
                  </a:moveTo>
                  <a:cubicBezTo>
                    <a:pt x="75" y="60"/>
                    <a:pt x="75" y="60"/>
                    <a:pt x="75" y="60"/>
                  </a:cubicBezTo>
                  <a:cubicBezTo>
                    <a:pt x="75" y="60"/>
                    <a:pt x="76" y="60"/>
                    <a:pt x="76" y="59"/>
                  </a:cubicBezTo>
                  <a:cubicBezTo>
                    <a:pt x="75" y="59"/>
                    <a:pt x="75" y="59"/>
                    <a:pt x="75" y="59"/>
                  </a:cubicBezTo>
                  <a:close/>
                  <a:moveTo>
                    <a:pt x="127" y="60"/>
                  </a:moveTo>
                  <a:cubicBezTo>
                    <a:pt x="127" y="61"/>
                    <a:pt x="128" y="61"/>
                    <a:pt x="129" y="61"/>
                  </a:cubicBezTo>
                  <a:cubicBezTo>
                    <a:pt x="129" y="61"/>
                    <a:pt x="129" y="62"/>
                    <a:pt x="129" y="62"/>
                  </a:cubicBezTo>
                  <a:cubicBezTo>
                    <a:pt x="128" y="63"/>
                    <a:pt x="126" y="66"/>
                    <a:pt x="125" y="66"/>
                  </a:cubicBezTo>
                  <a:cubicBezTo>
                    <a:pt x="125" y="66"/>
                    <a:pt x="125" y="65"/>
                    <a:pt x="125" y="65"/>
                  </a:cubicBezTo>
                  <a:cubicBezTo>
                    <a:pt x="125" y="65"/>
                    <a:pt x="125" y="65"/>
                    <a:pt x="125" y="65"/>
                  </a:cubicBezTo>
                  <a:cubicBezTo>
                    <a:pt x="125" y="65"/>
                    <a:pt x="127" y="62"/>
                    <a:pt x="126" y="62"/>
                  </a:cubicBezTo>
                  <a:cubicBezTo>
                    <a:pt x="126" y="62"/>
                    <a:pt x="126" y="62"/>
                    <a:pt x="126" y="62"/>
                  </a:cubicBezTo>
                  <a:cubicBezTo>
                    <a:pt x="126" y="62"/>
                    <a:pt x="126" y="62"/>
                    <a:pt x="125" y="62"/>
                  </a:cubicBezTo>
                  <a:cubicBezTo>
                    <a:pt x="125" y="62"/>
                    <a:pt x="125" y="62"/>
                    <a:pt x="125" y="62"/>
                  </a:cubicBezTo>
                  <a:cubicBezTo>
                    <a:pt x="124" y="64"/>
                    <a:pt x="121" y="72"/>
                    <a:pt x="119" y="72"/>
                  </a:cubicBezTo>
                  <a:cubicBezTo>
                    <a:pt x="117" y="72"/>
                    <a:pt x="118" y="67"/>
                    <a:pt x="118" y="66"/>
                  </a:cubicBezTo>
                  <a:cubicBezTo>
                    <a:pt x="118" y="67"/>
                    <a:pt x="118" y="70"/>
                    <a:pt x="119" y="70"/>
                  </a:cubicBezTo>
                  <a:cubicBezTo>
                    <a:pt x="119" y="70"/>
                    <a:pt x="119" y="70"/>
                    <a:pt x="119" y="70"/>
                  </a:cubicBezTo>
                  <a:cubicBezTo>
                    <a:pt x="119" y="70"/>
                    <a:pt x="120" y="70"/>
                    <a:pt x="120" y="70"/>
                  </a:cubicBezTo>
                  <a:cubicBezTo>
                    <a:pt x="120" y="70"/>
                    <a:pt x="120" y="69"/>
                    <a:pt x="120" y="69"/>
                  </a:cubicBezTo>
                  <a:cubicBezTo>
                    <a:pt x="122" y="66"/>
                    <a:pt x="124" y="62"/>
                    <a:pt x="127" y="60"/>
                  </a:cubicBezTo>
                  <a:close/>
                  <a:moveTo>
                    <a:pt x="22" y="61"/>
                  </a:moveTo>
                  <a:cubicBezTo>
                    <a:pt x="22" y="62"/>
                    <a:pt x="21" y="62"/>
                    <a:pt x="22" y="62"/>
                  </a:cubicBezTo>
                  <a:cubicBezTo>
                    <a:pt x="22" y="62"/>
                    <a:pt x="22" y="62"/>
                    <a:pt x="22" y="62"/>
                  </a:cubicBezTo>
                  <a:cubicBezTo>
                    <a:pt x="22" y="62"/>
                    <a:pt x="23" y="62"/>
                    <a:pt x="23" y="62"/>
                  </a:cubicBezTo>
                  <a:cubicBezTo>
                    <a:pt x="23" y="62"/>
                    <a:pt x="23" y="61"/>
                    <a:pt x="23" y="61"/>
                  </a:cubicBezTo>
                  <a:cubicBezTo>
                    <a:pt x="23" y="61"/>
                    <a:pt x="22" y="61"/>
                    <a:pt x="22" y="61"/>
                  </a:cubicBezTo>
                  <a:close/>
                  <a:moveTo>
                    <a:pt x="41" y="61"/>
                  </a:moveTo>
                  <a:cubicBezTo>
                    <a:pt x="41" y="62"/>
                    <a:pt x="41" y="62"/>
                    <a:pt x="42" y="62"/>
                  </a:cubicBezTo>
                  <a:cubicBezTo>
                    <a:pt x="42" y="62"/>
                    <a:pt x="42" y="61"/>
                    <a:pt x="41" y="61"/>
                  </a:cubicBezTo>
                  <a:close/>
                  <a:moveTo>
                    <a:pt x="89" y="61"/>
                  </a:moveTo>
                  <a:cubicBezTo>
                    <a:pt x="90" y="62"/>
                    <a:pt x="90" y="63"/>
                    <a:pt x="90" y="64"/>
                  </a:cubicBezTo>
                  <a:cubicBezTo>
                    <a:pt x="90" y="64"/>
                    <a:pt x="90" y="64"/>
                    <a:pt x="90" y="64"/>
                  </a:cubicBezTo>
                  <a:cubicBezTo>
                    <a:pt x="90" y="64"/>
                    <a:pt x="90" y="64"/>
                    <a:pt x="90" y="64"/>
                  </a:cubicBezTo>
                  <a:cubicBezTo>
                    <a:pt x="89" y="64"/>
                    <a:pt x="89" y="64"/>
                    <a:pt x="89" y="64"/>
                  </a:cubicBezTo>
                  <a:cubicBezTo>
                    <a:pt x="89" y="63"/>
                    <a:pt x="89" y="62"/>
                    <a:pt x="89" y="61"/>
                  </a:cubicBezTo>
                  <a:close/>
                  <a:moveTo>
                    <a:pt x="40" y="61"/>
                  </a:moveTo>
                  <a:cubicBezTo>
                    <a:pt x="40" y="62"/>
                    <a:pt x="40" y="62"/>
                    <a:pt x="40" y="62"/>
                  </a:cubicBezTo>
                  <a:cubicBezTo>
                    <a:pt x="39" y="62"/>
                    <a:pt x="37" y="65"/>
                    <a:pt x="38" y="65"/>
                  </a:cubicBezTo>
                  <a:cubicBezTo>
                    <a:pt x="38" y="65"/>
                    <a:pt x="38" y="65"/>
                    <a:pt x="38" y="65"/>
                  </a:cubicBezTo>
                  <a:cubicBezTo>
                    <a:pt x="39" y="64"/>
                    <a:pt x="40" y="62"/>
                    <a:pt x="41" y="62"/>
                  </a:cubicBezTo>
                  <a:cubicBezTo>
                    <a:pt x="40" y="62"/>
                    <a:pt x="40" y="62"/>
                    <a:pt x="40" y="61"/>
                  </a:cubicBezTo>
                  <a:close/>
                  <a:moveTo>
                    <a:pt x="78" y="61"/>
                  </a:moveTo>
                  <a:cubicBezTo>
                    <a:pt x="78" y="64"/>
                    <a:pt x="77" y="69"/>
                    <a:pt x="74" y="69"/>
                  </a:cubicBezTo>
                  <a:cubicBezTo>
                    <a:pt x="74" y="69"/>
                    <a:pt x="74" y="70"/>
                    <a:pt x="74" y="70"/>
                  </a:cubicBezTo>
                  <a:cubicBezTo>
                    <a:pt x="74" y="70"/>
                    <a:pt x="75" y="70"/>
                    <a:pt x="75" y="70"/>
                  </a:cubicBezTo>
                  <a:cubicBezTo>
                    <a:pt x="77" y="68"/>
                    <a:pt x="81" y="65"/>
                    <a:pt x="78" y="61"/>
                  </a:cubicBezTo>
                  <a:close/>
                  <a:moveTo>
                    <a:pt x="103" y="61"/>
                  </a:moveTo>
                  <a:cubicBezTo>
                    <a:pt x="103" y="62"/>
                    <a:pt x="102" y="62"/>
                    <a:pt x="102" y="62"/>
                  </a:cubicBezTo>
                  <a:cubicBezTo>
                    <a:pt x="102" y="63"/>
                    <a:pt x="102" y="63"/>
                    <a:pt x="102" y="63"/>
                  </a:cubicBezTo>
                  <a:cubicBezTo>
                    <a:pt x="103" y="63"/>
                    <a:pt x="103" y="63"/>
                    <a:pt x="103" y="61"/>
                  </a:cubicBezTo>
                  <a:close/>
                  <a:moveTo>
                    <a:pt x="83" y="62"/>
                  </a:moveTo>
                  <a:cubicBezTo>
                    <a:pt x="83" y="63"/>
                    <a:pt x="83" y="63"/>
                    <a:pt x="83" y="63"/>
                  </a:cubicBezTo>
                  <a:cubicBezTo>
                    <a:pt x="83" y="63"/>
                    <a:pt x="83" y="63"/>
                    <a:pt x="84" y="63"/>
                  </a:cubicBezTo>
                  <a:cubicBezTo>
                    <a:pt x="83" y="62"/>
                    <a:pt x="83" y="62"/>
                    <a:pt x="83" y="62"/>
                  </a:cubicBezTo>
                  <a:close/>
                  <a:moveTo>
                    <a:pt x="73" y="64"/>
                  </a:moveTo>
                  <a:cubicBezTo>
                    <a:pt x="73" y="65"/>
                    <a:pt x="72" y="66"/>
                    <a:pt x="72" y="67"/>
                  </a:cubicBezTo>
                  <a:cubicBezTo>
                    <a:pt x="71" y="68"/>
                    <a:pt x="67" y="68"/>
                    <a:pt x="67" y="70"/>
                  </a:cubicBezTo>
                  <a:cubicBezTo>
                    <a:pt x="67" y="70"/>
                    <a:pt x="67" y="70"/>
                    <a:pt x="67" y="70"/>
                  </a:cubicBezTo>
                  <a:cubicBezTo>
                    <a:pt x="69" y="69"/>
                    <a:pt x="75" y="68"/>
                    <a:pt x="73" y="64"/>
                  </a:cubicBezTo>
                  <a:close/>
                  <a:moveTo>
                    <a:pt x="20" y="64"/>
                  </a:moveTo>
                  <a:cubicBezTo>
                    <a:pt x="20" y="65"/>
                    <a:pt x="21" y="65"/>
                    <a:pt x="21" y="65"/>
                  </a:cubicBezTo>
                  <a:cubicBezTo>
                    <a:pt x="21" y="65"/>
                    <a:pt x="21" y="64"/>
                    <a:pt x="20" y="64"/>
                  </a:cubicBezTo>
                  <a:close/>
                  <a:moveTo>
                    <a:pt x="85" y="65"/>
                  </a:moveTo>
                  <a:cubicBezTo>
                    <a:pt x="84" y="66"/>
                    <a:pt x="84" y="67"/>
                    <a:pt x="84" y="69"/>
                  </a:cubicBezTo>
                  <a:cubicBezTo>
                    <a:pt x="84" y="69"/>
                    <a:pt x="84" y="68"/>
                    <a:pt x="84" y="68"/>
                  </a:cubicBezTo>
                  <a:cubicBezTo>
                    <a:pt x="84" y="68"/>
                    <a:pt x="84" y="68"/>
                    <a:pt x="84" y="68"/>
                  </a:cubicBezTo>
                  <a:cubicBezTo>
                    <a:pt x="85" y="67"/>
                    <a:pt x="85" y="66"/>
                    <a:pt x="85" y="65"/>
                  </a:cubicBezTo>
                  <a:close/>
                  <a:moveTo>
                    <a:pt x="98" y="65"/>
                  </a:moveTo>
                  <a:cubicBezTo>
                    <a:pt x="98" y="65"/>
                    <a:pt x="99" y="65"/>
                    <a:pt x="99" y="66"/>
                  </a:cubicBezTo>
                  <a:cubicBezTo>
                    <a:pt x="98" y="66"/>
                    <a:pt x="98" y="65"/>
                    <a:pt x="98" y="65"/>
                  </a:cubicBezTo>
                  <a:cubicBezTo>
                    <a:pt x="98" y="65"/>
                    <a:pt x="98" y="65"/>
                    <a:pt x="98" y="65"/>
                  </a:cubicBezTo>
                  <a:close/>
                  <a:moveTo>
                    <a:pt x="70" y="65"/>
                  </a:moveTo>
                  <a:cubicBezTo>
                    <a:pt x="70" y="66"/>
                    <a:pt x="70" y="66"/>
                    <a:pt x="70" y="66"/>
                  </a:cubicBezTo>
                  <a:cubicBezTo>
                    <a:pt x="69" y="66"/>
                    <a:pt x="69" y="67"/>
                    <a:pt x="70" y="67"/>
                  </a:cubicBezTo>
                  <a:cubicBezTo>
                    <a:pt x="70" y="66"/>
                    <a:pt x="70" y="66"/>
                    <a:pt x="70" y="65"/>
                  </a:cubicBezTo>
                  <a:close/>
                  <a:moveTo>
                    <a:pt x="114" y="66"/>
                  </a:moveTo>
                  <a:cubicBezTo>
                    <a:pt x="115" y="67"/>
                    <a:pt x="114" y="70"/>
                    <a:pt x="113" y="70"/>
                  </a:cubicBezTo>
                  <a:cubicBezTo>
                    <a:pt x="113" y="68"/>
                    <a:pt x="114" y="67"/>
                    <a:pt x="114" y="66"/>
                  </a:cubicBezTo>
                  <a:close/>
                  <a:moveTo>
                    <a:pt x="99" y="67"/>
                  </a:moveTo>
                  <a:cubicBezTo>
                    <a:pt x="101" y="69"/>
                    <a:pt x="102" y="74"/>
                    <a:pt x="98" y="74"/>
                  </a:cubicBezTo>
                  <a:cubicBezTo>
                    <a:pt x="98" y="74"/>
                    <a:pt x="98" y="74"/>
                    <a:pt x="98" y="74"/>
                  </a:cubicBezTo>
                  <a:cubicBezTo>
                    <a:pt x="97" y="71"/>
                    <a:pt x="97" y="69"/>
                    <a:pt x="99" y="67"/>
                  </a:cubicBezTo>
                  <a:close/>
                  <a:moveTo>
                    <a:pt x="80" y="67"/>
                  </a:moveTo>
                  <a:cubicBezTo>
                    <a:pt x="80" y="68"/>
                    <a:pt x="80" y="69"/>
                    <a:pt x="80" y="70"/>
                  </a:cubicBezTo>
                  <a:cubicBezTo>
                    <a:pt x="81" y="69"/>
                    <a:pt x="80" y="68"/>
                    <a:pt x="80" y="67"/>
                  </a:cubicBezTo>
                  <a:close/>
                  <a:moveTo>
                    <a:pt x="105" y="68"/>
                  </a:moveTo>
                  <a:cubicBezTo>
                    <a:pt x="105" y="69"/>
                    <a:pt x="105" y="70"/>
                    <a:pt x="105" y="72"/>
                  </a:cubicBezTo>
                  <a:cubicBezTo>
                    <a:pt x="105" y="71"/>
                    <a:pt x="107" y="69"/>
                    <a:pt x="107" y="68"/>
                  </a:cubicBezTo>
                  <a:cubicBezTo>
                    <a:pt x="106" y="68"/>
                    <a:pt x="106" y="68"/>
                    <a:pt x="105" y="68"/>
                  </a:cubicBezTo>
                  <a:close/>
                  <a:moveTo>
                    <a:pt x="82" y="69"/>
                  </a:moveTo>
                  <a:cubicBezTo>
                    <a:pt x="82" y="69"/>
                    <a:pt x="82" y="69"/>
                    <a:pt x="82" y="69"/>
                  </a:cubicBezTo>
                  <a:cubicBezTo>
                    <a:pt x="82" y="69"/>
                    <a:pt x="82" y="69"/>
                    <a:pt x="82" y="69"/>
                  </a:cubicBezTo>
                  <a:close/>
                  <a:moveTo>
                    <a:pt x="123" y="69"/>
                  </a:moveTo>
                  <a:cubicBezTo>
                    <a:pt x="123" y="69"/>
                    <a:pt x="124" y="69"/>
                    <a:pt x="124" y="69"/>
                  </a:cubicBezTo>
                  <a:cubicBezTo>
                    <a:pt x="124" y="69"/>
                    <a:pt x="124" y="69"/>
                    <a:pt x="124" y="70"/>
                  </a:cubicBezTo>
                  <a:cubicBezTo>
                    <a:pt x="124" y="70"/>
                    <a:pt x="122" y="71"/>
                    <a:pt x="122" y="71"/>
                  </a:cubicBezTo>
                  <a:cubicBezTo>
                    <a:pt x="122" y="71"/>
                    <a:pt x="122" y="72"/>
                    <a:pt x="122" y="71"/>
                  </a:cubicBezTo>
                  <a:cubicBezTo>
                    <a:pt x="122" y="71"/>
                    <a:pt x="122" y="71"/>
                    <a:pt x="122" y="71"/>
                  </a:cubicBezTo>
                  <a:cubicBezTo>
                    <a:pt x="122" y="71"/>
                    <a:pt x="122" y="71"/>
                    <a:pt x="122" y="70"/>
                  </a:cubicBezTo>
                  <a:cubicBezTo>
                    <a:pt x="122" y="70"/>
                    <a:pt x="122" y="70"/>
                    <a:pt x="122" y="70"/>
                  </a:cubicBezTo>
                  <a:cubicBezTo>
                    <a:pt x="122" y="70"/>
                    <a:pt x="123" y="69"/>
                    <a:pt x="123" y="69"/>
                  </a:cubicBezTo>
                  <a:close/>
                  <a:moveTo>
                    <a:pt x="94" y="70"/>
                  </a:moveTo>
                  <a:cubicBezTo>
                    <a:pt x="95" y="71"/>
                    <a:pt x="96" y="73"/>
                    <a:pt x="96" y="74"/>
                  </a:cubicBezTo>
                  <a:cubicBezTo>
                    <a:pt x="96" y="74"/>
                    <a:pt x="96" y="74"/>
                    <a:pt x="96" y="74"/>
                  </a:cubicBezTo>
                  <a:cubicBezTo>
                    <a:pt x="96" y="74"/>
                    <a:pt x="96" y="74"/>
                    <a:pt x="96" y="73"/>
                  </a:cubicBezTo>
                  <a:cubicBezTo>
                    <a:pt x="95" y="73"/>
                    <a:pt x="95" y="73"/>
                    <a:pt x="95" y="73"/>
                  </a:cubicBezTo>
                  <a:cubicBezTo>
                    <a:pt x="95" y="72"/>
                    <a:pt x="94" y="72"/>
                    <a:pt x="94" y="70"/>
                  </a:cubicBezTo>
                  <a:close/>
                  <a:moveTo>
                    <a:pt x="114" y="70"/>
                  </a:moveTo>
                  <a:cubicBezTo>
                    <a:pt x="115" y="72"/>
                    <a:pt x="116" y="74"/>
                    <a:pt x="116" y="75"/>
                  </a:cubicBezTo>
                  <a:cubicBezTo>
                    <a:pt x="116" y="75"/>
                    <a:pt x="116" y="75"/>
                    <a:pt x="116" y="75"/>
                  </a:cubicBezTo>
                  <a:cubicBezTo>
                    <a:pt x="116" y="75"/>
                    <a:pt x="116" y="75"/>
                    <a:pt x="116" y="76"/>
                  </a:cubicBezTo>
                  <a:cubicBezTo>
                    <a:pt x="115" y="76"/>
                    <a:pt x="115" y="76"/>
                    <a:pt x="115" y="76"/>
                  </a:cubicBezTo>
                  <a:cubicBezTo>
                    <a:pt x="115" y="75"/>
                    <a:pt x="115" y="75"/>
                    <a:pt x="114" y="75"/>
                  </a:cubicBezTo>
                  <a:cubicBezTo>
                    <a:pt x="114" y="74"/>
                    <a:pt x="114" y="72"/>
                    <a:pt x="114" y="70"/>
                  </a:cubicBezTo>
                  <a:close/>
                  <a:moveTo>
                    <a:pt x="70" y="71"/>
                  </a:moveTo>
                  <a:cubicBezTo>
                    <a:pt x="70" y="71"/>
                    <a:pt x="70" y="72"/>
                    <a:pt x="70" y="72"/>
                  </a:cubicBezTo>
                  <a:cubicBezTo>
                    <a:pt x="69" y="72"/>
                    <a:pt x="69" y="72"/>
                    <a:pt x="69" y="73"/>
                  </a:cubicBezTo>
                  <a:cubicBezTo>
                    <a:pt x="69" y="73"/>
                    <a:pt x="70" y="73"/>
                    <a:pt x="70" y="73"/>
                  </a:cubicBezTo>
                  <a:cubicBezTo>
                    <a:pt x="70" y="72"/>
                    <a:pt x="70" y="72"/>
                    <a:pt x="70" y="72"/>
                  </a:cubicBezTo>
                  <a:cubicBezTo>
                    <a:pt x="70" y="72"/>
                    <a:pt x="71" y="72"/>
                    <a:pt x="71" y="71"/>
                  </a:cubicBezTo>
                  <a:cubicBezTo>
                    <a:pt x="71" y="71"/>
                    <a:pt x="71" y="71"/>
                    <a:pt x="70" y="71"/>
                  </a:cubicBezTo>
                  <a:close/>
                  <a:moveTo>
                    <a:pt x="63" y="71"/>
                  </a:moveTo>
                  <a:cubicBezTo>
                    <a:pt x="64" y="71"/>
                    <a:pt x="64" y="71"/>
                    <a:pt x="64" y="71"/>
                  </a:cubicBezTo>
                  <a:cubicBezTo>
                    <a:pt x="64" y="72"/>
                    <a:pt x="65" y="72"/>
                    <a:pt x="64" y="72"/>
                  </a:cubicBezTo>
                  <a:cubicBezTo>
                    <a:pt x="64" y="72"/>
                    <a:pt x="64" y="73"/>
                    <a:pt x="64" y="73"/>
                  </a:cubicBezTo>
                  <a:cubicBezTo>
                    <a:pt x="64" y="73"/>
                    <a:pt x="64" y="73"/>
                    <a:pt x="64" y="73"/>
                  </a:cubicBezTo>
                  <a:cubicBezTo>
                    <a:pt x="64" y="73"/>
                    <a:pt x="64" y="73"/>
                    <a:pt x="64" y="73"/>
                  </a:cubicBezTo>
                  <a:cubicBezTo>
                    <a:pt x="63" y="73"/>
                    <a:pt x="63" y="73"/>
                    <a:pt x="63" y="73"/>
                  </a:cubicBezTo>
                  <a:cubicBezTo>
                    <a:pt x="63" y="73"/>
                    <a:pt x="63" y="72"/>
                    <a:pt x="63" y="72"/>
                  </a:cubicBezTo>
                  <a:cubicBezTo>
                    <a:pt x="63" y="72"/>
                    <a:pt x="63" y="72"/>
                    <a:pt x="63" y="71"/>
                  </a:cubicBezTo>
                  <a:close/>
                  <a:moveTo>
                    <a:pt x="112" y="72"/>
                  </a:moveTo>
                  <a:cubicBezTo>
                    <a:pt x="112" y="72"/>
                    <a:pt x="113" y="72"/>
                    <a:pt x="113" y="72"/>
                  </a:cubicBezTo>
                  <a:cubicBezTo>
                    <a:pt x="113" y="73"/>
                    <a:pt x="113" y="73"/>
                    <a:pt x="113" y="73"/>
                  </a:cubicBezTo>
                  <a:cubicBezTo>
                    <a:pt x="113" y="73"/>
                    <a:pt x="113" y="73"/>
                    <a:pt x="113" y="73"/>
                  </a:cubicBezTo>
                  <a:cubicBezTo>
                    <a:pt x="112" y="73"/>
                    <a:pt x="112" y="73"/>
                    <a:pt x="112" y="72"/>
                  </a:cubicBezTo>
                  <a:close/>
                  <a:moveTo>
                    <a:pt x="120" y="73"/>
                  </a:moveTo>
                  <a:cubicBezTo>
                    <a:pt x="120" y="73"/>
                    <a:pt x="120" y="73"/>
                    <a:pt x="120" y="73"/>
                  </a:cubicBezTo>
                  <a:cubicBezTo>
                    <a:pt x="120" y="74"/>
                    <a:pt x="120" y="73"/>
                    <a:pt x="120" y="73"/>
                  </a:cubicBezTo>
                  <a:cubicBezTo>
                    <a:pt x="120" y="74"/>
                    <a:pt x="120" y="74"/>
                    <a:pt x="120" y="74"/>
                  </a:cubicBezTo>
                  <a:cubicBezTo>
                    <a:pt x="120" y="74"/>
                    <a:pt x="120" y="73"/>
                    <a:pt x="120" y="73"/>
                  </a:cubicBezTo>
                  <a:close/>
                  <a:moveTo>
                    <a:pt x="102" y="76"/>
                  </a:moveTo>
                  <a:cubicBezTo>
                    <a:pt x="102" y="76"/>
                    <a:pt x="103" y="77"/>
                    <a:pt x="103" y="77"/>
                  </a:cubicBezTo>
                  <a:cubicBezTo>
                    <a:pt x="103" y="77"/>
                    <a:pt x="102" y="77"/>
                    <a:pt x="102" y="77"/>
                  </a:cubicBezTo>
                  <a:cubicBezTo>
                    <a:pt x="102" y="77"/>
                    <a:pt x="102" y="77"/>
                    <a:pt x="102" y="77"/>
                  </a:cubicBezTo>
                  <a:cubicBezTo>
                    <a:pt x="102" y="76"/>
                    <a:pt x="102" y="76"/>
                    <a:pt x="102" y="76"/>
                  </a:cubicBezTo>
                  <a:close/>
                  <a:moveTo>
                    <a:pt x="94" y="76"/>
                  </a:moveTo>
                  <a:cubicBezTo>
                    <a:pt x="95" y="76"/>
                    <a:pt x="95" y="76"/>
                    <a:pt x="95" y="76"/>
                  </a:cubicBezTo>
                  <a:cubicBezTo>
                    <a:pt x="95" y="76"/>
                    <a:pt x="94" y="77"/>
                    <a:pt x="94" y="76"/>
                  </a:cubicBezTo>
                  <a:cubicBezTo>
                    <a:pt x="94" y="76"/>
                    <a:pt x="94" y="76"/>
                    <a:pt x="94" y="76"/>
                  </a:cubicBezTo>
                  <a:close/>
                  <a:moveTo>
                    <a:pt x="71" y="76"/>
                  </a:moveTo>
                  <a:cubicBezTo>
                    <a:pt x="71" y="76"/>
                    <a:pt x="71" y="76"/>
                    <a:pt x="71" y="76"/>
                  </a:cubicBezTo>
                  <a:cubicBezTo>
                    <a:pt x="71" y="76"/>
                    <a:pt x="71" y="76"/>
                    <a:pt x="71" y="76"/>
                  </a:cubicBezTo>
                  <a:close/>
                  <a:moveTo>
                    <a:pt x="64" y="77"/>
                  </a:moveTo>
                  <a:cubicBezTo>
                    <a:pt x="64" y="77"/>
                    <a:pt x="65" y="78"/>
                    <a:pt x="65" y="79"/>
                  </a:cubicBezTo>
                  <a:cubicBezTo>
                    <a:pt x="65" y="79"/>
                    <a:pt x="65" y="79"/>
                    <a:pt x="65" y="79"/>
                  </a:cubicBezTo>
                  <a:cubicBezTo>
                    <a:pt x="65" y="79"/>
                    <a:pt x="65" y="79"/>
                    <a:pt x="65" y="79"/>
                  </a:cubicBezTo>
                  <a:cubicBezTo>
                    <a:pt x="65" y="79"/>
                    <a:pt x="64" y="79"/>
                    <a:pt x="64" y="79"/>
                  </a:cubicBezTo>
                  <a:cubicBezTo>
                    <a:pt x="64" y="79"/>
                    <a:pt x="64" y="78"/>
                    <a:pt x="64" y="78"/>
                  </a:cubicBezTo>
                  <a:cubicBezTo>
                    <a:pt x="64" y="78"/>
                    <a:pt x="64" y="78"/>
                    <a:pt x="64" y="77"/>
                  </a:cubicBezTo>
                  <a:close/>
                  <a:moveTo>
                    <a:pt x="80" y="77"/>
                  </a:moveTo>
                  <a:cubicBezTo>
                    <a:pt x="79" y="78"/>
                    <a:pt x="79" y="78"/>
                    <a:pt x="79" y="78"/>
                  </a:cubicBezTo>
                  <a:cubicBezTo>
                    <a:pt x="80" y="78"/>
                    <a:pt x="80" y="79"/>
                    <a:pt x="80" y="79"/>
                  </a:cubicBezTo>
                  <a:cubicBezTo>
                    <a:pt x="80" y="79"/>
                    <a:pt x="80" y="79"/>
                    <a:pt x="81" y="79"/>
                  </a:cubicBezTo>
                  <a:cubicBezTo>
                    <a:pt x="80" y="78"/>
                    <a:pt x="80" y="78"/>
                    <a:pt x="80" y="77"/>
                  </a:cubicBezTo>
                  <a:close/>
                  <a:moveTo>
                    <a:pt x="97" y="77"/>
                  </a:moveTo>
                  <a:cubicBezTo>
                    <a:pt x="97" y="78"/>
                    <a:pt x="98" y="79"/>
                    <a:pt x="97" y="79"/>
                  </a:cubicBezTo>
                  <a:cubicBezTo>
                    <a:pt x="97" y="78"/>
                    <a:pt x="97" y="78"/>
                    <a:pt x="97" y="78"/>
                  </a:cubicBezTo>
                  <a:cubicBezTo>
                    <a:pt x="97" y="78"/>
                    <a:pt x="97" y="77"/>
                    <a:pt x="97" y="77"/>
                  </a:cubicBezTo>
                  <a:close/>
                  <a:moveTo>
                    <a:pt x="115" y="78"/>
                  </a:moveTo>
                  <a:cubicBezTo>
                    <a:pt x="116" y="78"/>
                    <a:pt x="117" y="78"/>
                    <a:pt x="117" y="79"/>
                  </a:cubicBezTo>
                  <a:cubicBezTo>
                    <a:pt x="117" y="79"/>
                    <a:pt x="117" y="79"/>
                    <a:pt x="116" y="79"/>
                  </a:cubicBezTo>
                  <a:cubicBezTo>
                    <a:pt x="116" y="79"/>
                    <a:pt x="116" y="79"/>
                    <a:pt x="116" y="79"/>
                  </a:cubicBezTo>
                  <a:cubicBezTo>
                    <a:pt x="116" y="79"/>
                    <a:pt x="115" y="79"/>
                    <a:pt x="114" y="79"/>
                  </a:cubicBezTo>
                  <a:cubicBezTo>
                    <a:pt x="114" y="79"/>
                    <a:pt x="114" y="79"/>
                    <a:pt x="114" y="79"/>
                  </a:cubicBezTo>
                  <a:cubicBezTo>
                    <a:pt x="115" y="79"/>
                    <a:pt x="115" y="79"/>
                    <a:pt x="115" y="78"/>
                  </a:cubicBezTo>
                  <a:cubicBezTo>
                    <a:pt x="115" y="78"/>
                    <a:pt x="115" y="78"/>
                    <a:pt x="115" y="78"/>
                  </a:cubicBezTo>
                  <a:close/>
                  <a:moveTo>
                    <a:pt x="32" y="78"/>
                  </a:moveTo>
                  <a:cubicBezTo>
                    <a:pt x="33" y="79"/>
                    <a:pt x="33" y="79"/>
                    <a:pt x="33" y="80"/>
                  </a:cubicBezTo>
                  <a:cubicBezTo>
                    <a:pt x="33" y="80"/>
                    <a:pt x="33" y="80"/>
                    <a:pt x="32" y="80"/>
                  </a:cubicBezTo>
                  <a:cubicBezTo>
                    <a:pt x="32" y="79"/>
                    <a:pt x="32" y="79"/>
                    <a:pt x="32" y="78"/>
                  </a:cubicBezTo>
                  <a:close/>
                  <a:moveTo>
                    <a:pt x="76" y="79"/>
                  </a:moveTo>
                  <a:cubicBezTo>
                    <a:pt x="77" y="79"/>
                    <a:pt x="77" y="80"/>
                    <a:pt x="78" y="80"/>
                  </a:cubicBezTo>
                  <a:cubicBezTo>
                    <a:pt x="78" y="80"/>
                    <a:pt x="78" y="79"/>
                    <a:pt x="78" y="79"/>
                  </a:cubicBezTo>
                  <a:cubicBezTo>
                    <a:pt x="78" y="79"/>
                    <a:pt x="77" y="79"/>
                    <a:pt x="76" y="79"/>
                  </a:cubicBezTo>
                  <a:close/>
                  <a:moveTo>
                    <a:pt x="100" y="79"/>
                  </a:moveTo>
                  <a:cubicBezTo>
                    <a:pt x="101" y="79"/>
                    <a:pt x="102" y="79"/>
                    <a:pt x="102" y="80"/>
                  </a:cubicBezTo>
                  <a:cubicBezTo>
                    <a:pt x="101" y="80"/>
                    <a:pt x="101" y="80"/>
                    <a:pt x="101" y="80"/>
                  </a:cubicBezTo>
                  <a:cubicBezTo>
                    <a:pt x="101" y="80"/>
                    <a:pt x="101" y="80"/>
                    <a:pt x="101" y="80"/>
                  </a:cubicBezTo>
                  <a:cubicBezTo>
                    <a:pt x="101" y="80"/>
                    <a:pt x="100" y="81"/>
                    <a:pt x="100" y="80"/>
                  </a:cubicBezTo>
                  <a:cubicBezTo>
                    <a:pt x="100" y="80"/>
                    <a:pt x="100" y="79"/>
                    <a:pt x="99" y="79"/>
                  </a:cubicBezTo>
                  <a:cubicBezTo>
                    <a:pt x="100" y="79"/>
                    <a:pt x="100" y="79"/>
                    <a:pt x="100" y="79"/>
                  </a:cubicBezTo>
                  <a:cubicBezTo>
                    <a:pt x="100" y="79"/>
                    <a:pt x="100" y="79"/>
                    <a:pt x="100" y="79"/>
                  </a:cubicBezTo>
                  <a:close/>
                  <a:moveTo>
                    <a:pt x="39" y="79"/>
                  </a:moveTo>
                  <a:cubicBezTo>
                    <a:pt x="39" y="79"/>
                    <a:pt x="39" y="79"/>
                    <a:pt x="39" y="79"/>
                  </a:cubicBezTo>
                  <a:cubicBezTo>
                    <a:pt x="39" y="80"/>
                    <a:pt x="39" y="79"/>
                    <a:pt x="40" y="79"/>
                  </a:cubicBezTo>
                  <a:cubicBezTo>
                    <a:pt x="39" y="80"/>
                    <a:pt x="39" y="80"/>
                    <a:pt x="39" y="80"/>
                  </a:cubicBezTo>
                  <a:cubicBezTo>
                    <a:pt x="39" y="80"/>
                    <a:pt x="38" y="80"/>
                    <a:pt x="38" y="80"/>
                  </a:cubicBezTo>
                  <a:cubicBezTo>
                    <a:pt x="38" y="80"/>
                    <a:pt x="38" y="80"/>
                    <a:pt x="38" y="79"/>
                  </a:cubicBezTo>
                  <a:cubicBezTo>
                    <a:pt x="38" y="79"/>
                    <a:pt x="39" y="79"/>
                    <a:pt x="39" y="79"/>
                  </a:cubicBezTo>
                  <a:close/>
                  <a:moveTo>
                    <a:pt x="48" y="79"/>
                  </a:moveTo>
                  <a:cubicBezTo>
                    <a:pt x="49" y="79"/>
                    <a:pt x="50" y="79"/>
                    <a:pt x="50" y="80"/>
                  </a:cubicBezTo>
                  <a:cubicBezTo>
                    <a:pt x="50" y="80"/>
                    <a:pt x="50" y="80"/>
                    <a:pt x="49" y="80"/>
                  </a:cubicBezTo>
                  <a:cubicBezTo>
                    <a:pt x="49" y="80"/>
                    <a:pt x="49" y="80"/>
                    <a:pt x="49" y="80"/>
                  </a:cubicBezTo>
                  <a:cubicBezTo>
                    <a:pt x="49" y="80"/>
                    <a:pt x="49" y="80"/>
                    <a:pt x="48" y="80"/>
                  </a:cubicBezTo>
                  <a:cubicBezTo>
                    <a:pt x="48" y="80"/>
                    <a:pt x="48" y="79"/>
                    <a:pt x="48" y="79"/>
                  </a:cubicBezTo>
                  <a:close/>
                  <a:moveTo>
                    <a:pt x="81" y="79"/>
                  </a:moveTo>
                  <a:cubicBezTo>
                    <a:pt x="81" y="80"/>
                    <a:pt x="81" y="81"/>
                    <a:pt x="81" y="82"/>
                  </a:cubicBezTo>
                  <a:cubicBezTo>
                    <a:pt x="79" y="82"/>
                    <a:pt x="78" y="81"/>
                    <a:pt x="76" y="81"/>
                  </a:cubicBezTo>
                  <a:cubicBezTo>
                    <a:pt x="76" y="81"/>
                    <a:pt x="76" y="81"/>
                    <a:pt x="76" y="82"/>
                  </a:cubicBezTo>
                  <a:cubicBezTo>
                    <a:pt x="77" y="83"/>
                    <a:pt x="77" y="84"/>
                    <a:pt x="77" y="85"/>
                  </a:cubicBezTo>
                  <a:cubicBezTo>
                    <a:pt x="77" y="85"/>
                    <a:pt x="77" y="85"/>
                    <a:pt x="78" y="85"/>
                  </a:cubicBezTo>
                  <a:cubicBezTo>
                    <a:pt x="78" y="85"/>
                    <a:pt x="78" y="85"/>
                    <a:pt x="78" y="85"/>
                  </a:cubicBezTo>
                  <a:cubicBezTo>
                    <a:pt x="79" y="84"/>
                    <a:pt x="80" y="84"/>
                    <a:pt x="82" y="84"/>
                  </a:cubicBezTo>
                  <a:cubicBezTo>
                    <a:pt x="82" y="84"/>
                    <a:pt x="82" y="83"/>
                    <a:pt x="82" y="83"/>
                  </a:cubicBezTo>
                  <a:cubicBezTo>
                    <a:pt x="82" y="82"/>
                    <a:pt x="82" y="80"/>
                    <a:pt x="81" y="79"/>
                  </a:cubicBezTo>
                  <a:close/>
                  <a:moveTo>
                    <a:pt x="95" y="79"/>
                  </a:moveTo>
                  <a:cubicBezTo>
                    <a:pt x="95" y="80"/>
                    <a:pt x="95" y="81"/>
                    <a:pt x="95" y="81"/>
                  </a:cubicBezTo>
                  <a:cubicBezTo>
                    <a:pt x="95" y="80"/>
                    <a:pt x="95" y="80"/>
                    <a:pt x="95" y="80"/>
                  </a:cubicBezTo>
                  <a:cubicBezTo>
                    <a:pt x="95" y="80"/>
                    <a:pt x="95" y="80"/>
                    <a:pt x="95" y="79"/>
                  </a:cubicBezTo>
                  <a:close/>
                  <a:moveTo>
                    <a:pt x="37" y="80"/>
                  </a:moveTo>
                  <a:cubicBezTo>
                    <a:pt x="36" y="80"/>
                    <a:pt x="37" y="80"/>
                    <a:pt x="37" y="79"/>
                  </a:cubicBezTo>
                  <a:cubicBezTo>
                    <a:pt x="36" y="80"/>
                    <a:pt x="37" y="80"/>
                    <a:pt x="37" y="80"/>
                  </a:cubicBezTo>
                  <a:close/>
                  <a:moveTo>
                    <a:pt x="42" y="81"/>
                  </a:moveTo>
                  <a:cubicBezTo>
                    <a:pt x="43" y="81"/>
                    <a:pt x="44" y="82"/>
                    <a:pt x="44" y="82"/>
                  </a:cubicBezTo>
                  <a:cubicBezTo>
                    <a:pt x="44" y="82"/>
                    <a:pt x="44" y="82"/>
                    <a:pt x="43" y="82"/>
                  </a:cubicBezTo>
                  <a:cubicBezTo>
                    <a:pt x="43" y="83"/>
                    <a:pt x="43" y="83"/>
                    <a:pt x="43" y="83"/>
                  </a:cubicBezTo>
                  <a:cubicBezTo>
                    <a:pt x="43" y="83"/>
                    <a:pt x="43" y="83"/>
                    <a:pt x="43" y="83"/>
                  </a:cubicBezTo>
                  <a:cubicBezTo>
                    <a:pt x="43" y="83"/>
                    <a:pt x="41" y="82"/>
                    <a:pt x="41" y="82"/>
                  </a:cubicBezTo>
                  <a:cubicBezTo>
                    <a:pt x="42" y="82"/>
                    <a:pt x="42" y="82"/>
                    <a:pt x="42" y="81"/>
                  </a:cubicBezTo>
                  <a:cubicBezTo>
                    <a:pt x="42" y="81"/>
                    <a:pt x="42" y="81"/>
                    <a:pt x="42" y="81"/>
                  </a:cubicBezTo>
                  <a:close/>
                  <a:moveTo>
                    <a:pt x="74" y="81"/>
                  </a:moveTo>
                  <a:cubicBezTo>
                    <a:pt x="74" y="82"/>
                    <a:pt x="75" y="83"/>
                    <a:pt x="76" y="83"/>
                  </a:cubicBezTo>
                  <a:cubicBezTo>
                    <a:pt x="76" y="82"/>
                    <a:pt x="76" y="82"/>
                    <a:pt x="76" y="82"/>
                  </a:cubicBezTo>
                  <a:cubicBezTo>
                    <a:pt x="75" y="81"/>
                    <a:pt x="75" y="81"/>
                    <a:pt x="74" y="81"/>
                  </a:cubicBezTo>
                  <a:close/>
                  <a:moveTo>
                    <a:pt x="34" y="82"/>
                  </a:moveTo>
                  <a:cubicBezTo>
                    <a:pt x="34" y="82"/>
                    <a:pt x="34" y="82"/>
                    <a:pt x="35" y="82"/>
                  </a:cubicBezTo>
                  <a:cubicBezTo>
                    <a:pt x="34" y="82"/>
                    <a:pt x="34" y="82"/>
                    <a:pt x="34" y="82"/>
                  </a:cubicBezTo>
                  <a:cubicBezTo>
                    <a:pt x="34" y="82"/>
                    <a:pt x="34" y="82"/>
                    <a:pt x="34" y="82"/>
                  </a:cubicBezTo>
                  <a:close/>
                  <a:moveTo>
                    <a:pt x="23" y="83"/>
                  </a:moveTo>
                  <a:cubicBezTo>
                    <a:pt x="24" y="83"/>
                    <a:pt x="24" y="83"/>
                    <a:pt x="24" y="84"/>
                  </a:cubicBezTo>
                  <a:cubicBezTo>
                    <a:pt x="24" y="84"/>
                    <a:pt x="23" y="83"/>
                    <a:pt x="23" y="83"/>
                  </a:cubicBezTo>
                  <a:close/>
                  <a:moveTo>
                    <a:pt x="39" y="84"/>
                  </a:moveTo>
                  <a:cubicBezTo>
                    <a:pt x="39" y="84"/>
                    <a:pt x="41" y="84"/>
                    <a:pt x="41" y="85"/>
                  </a:cubicBezTo>
                  <a:cubicBezTo>
                    <a:pt x="40" y="85"/>
                    <a:pt x="39" y="85"/>
                    <a:pt x="39" y="85"/>
                  </a:cubicBezTo>
                  <a:cubicBezTo>
                    <a:pt x="39" y="85"/>
                    <a:pt x="39" y="84"/>
                    <a:pt x="39" y="84"/>
                  </a:cubicBezTo>
                  <a:close/>
                  <a:moveTo>
                    <a:pt x="55" y="84"/>
                  </a:moveTo>
                  <a:cubicBezTo>
                    <a:pt x="55" y="84"/>
                    <a:pt x="55" y="84"/>
                    <a:pt x="55" y="84"/>
                  </a:cubicBezTo>
                  <a:cubicBezTo>
                    <a:pt x="55" y="84"/>
                    <a:pt x="55" y="84"/>
                    <a:pt x="55" y="84"/>
                  </a:cubicBezTo>
                  <a:close/>
                  <a:moveTo>
                    <a:pt x="31" y="86"/>
                  </a:moveTo>
                  <a:cubicBezTo>
                    <a:pt x="31" y="86"/>
                    <a:pt x="32" y="86"/>
                    <a:pt x="32" y="87"/>
                  </a:cubicBezTo>
                  <a:cubicBezTo>
                    <a:pt x="33" y="87"/>
                    <a:pt x="33" y="87"/>
                    <a:pt x="33" y="87"/>
                  </a:cubicBezTo>
                  <a:cubicBezTo>
                    <a:pt x="33" y="87"/>
                    <a:pt x="33" y="87"/>
                    <a:pt x="33" y="87"/>
                  </a:cubicBezTo>
                  <a:cubicBezTo>
                    <a:pt x="32" y="87"/>
                    <a:pt x="30" y="87"/>
                    <a:pt x="30" y="87"/>
                  </a:cubicBezTo>
                  <a:cubicBezTo>
                    <a:pt x="30" y="87"/>
                    <a:pt x="30" y="87"/>
                    <a:pt x="30" y="86"/>
                  </a:cubicBezTo>
                  <a:cubicBezTo>
                    <a:pt x="30" y="86"/>
                    <a:pt x="30" y="86"/>
                    <a:pt x="31" y="86"/>
                  </a:cubicBezTo>
                  <a:close/>
                  <a:moveTo>
                    <a:pt x="34" y="86"/>
                  </a:moveTo>
                  <a:cubicBezTo>
                    <a:pt x="35" y="86"/>
                    <a:pt x="35" y="87"/>
                    <a:pt x="35" y="87"/>
                  </a:cubicBezTo>
                  <a:cubicBezTo>
                    <a:pt x="35" y="87"/>
                    <a:pt x="34" y="86"/>
                    <a:pt x="34" y="86"/>
                  </a:cubicBezTo>
                  <a:close/>
                  <a:moveTo>
                    <a:pt x="99" y="86"/>
                  </a:moveTo>
                  <a:cubicBezTo>
                    <a:pt x="100" y="86"/>
                    <a:pt x="101" y="86"/>
                    <a:pt x="101" y="87"/>
                  </a:cubicBezTo>
                  <a:cubicBezTo>
                    <a:pt x="101" y="87"/>
                    <a:pt x="101" y="87"/>
                    <a:pt x="101" y="87"/>
                  </a:cubicBezTo>
                  <a:cubicBezTo>
                    <a:pt x="101" y="87"/>
                    <a:pt x="101" y="87"/>
                    <a:pt x="101" y="87"/>
                  </a:cubicBezTo>
                  <a:cubicBezTo>
                    <a:pt x="100" y="87"/>
                    <a:pt x="100" y="87"/>
                    <a:pt x="100" y="87"/>
                  </a:cubicBezTo>
                  <a:cubicBezTo>
                    <a:pt x="100" y="86"/>
                    <a:pt x="100" y="86"/>
                    <a:pt x="99" y="86"/>
                  </a:cubicBezTo>
                  <a:close/>
                  <a:moveTo>
                    <a:pt x="35" y="88"/>
                  </a:moveTo>
                  <a:cubicBezTo>
                    <a:pt x="36" y="88"/>
                    <a:pt x="36" y="88"/>
                    <a:pt x="36" y="88"/>
                  </a:cubicBezTo>
                  <a:cubicBezTo>
                    <a:pt x="36" y="88"/>
                    <a:pt x="36" y="88"/>
                    <a:pt x="35" y="88"/>
                  </a:cubicBezTo>
                  <a:cubicBezTo>
                    <a:pt x="35" y="88"/>
                    <a:pt x="35" y="88"/>
                    <a:pt x="35" y="88"/>
                  </a:cubicBezTo>
                  <a:close/>
                  <a:moveTo>
                    <a:pt x="96" y="88"/>
                  </a:moveTo>
                  <a:cubicBezTo>
                    <a:pt x="96" y="88"/>
                    <a:pt x="96" y="88"/>
                    <a:pt x="96" y="88"/>
                  </a:cubicBezTo>
                  <a:cubicBezTo>
                    <a:pt x="96" y="88"/>
                    <a:pt x="96" y="88"/>
                    <a:pt x="96" y="88"/>
                  </a:cubicBezTo>
                  <a:close/>
                  <a:moveTo>
                    <a:pt x="39" y="88"/>
                  </a:moveTo>
                  <a:cubicBezTo>
                    <a:pt x="40" y="88"/>
                    <a:pt x="40" y="88"/>
                    <a:pt x="40" y="88"/>
                  </a:cubicBezTo>
                  <a:cubicBezTo>
                    <a:pt x="40" y="88"/>
                    <a:pt x="39" y="89"/>
                    <a:pt x="39" y="88"/>
                  </a:cubicBezTo>
                  <a:cubicBezTo>
                    <a:pt x="39" y="88"/>
                    <a:pt x="39" y="88"/>
                    <a:pt x="39" y="88"/>
                  </a:cubicBezTo>
                  <a:close/>
                  <a:moveTo>
                    <a:pt x="64" y="88"/>
                  </a:moveTo>
                  <a:cubicBezTo>
                    <a:pt x="64" y="89"/>
                    <a:pt x="64" y="90"/>
                    <a:pt x="63" y="90"/>
                  </a:cubicBezTo>
                  <a:cubicBezTo>
                    <a:pt x="63" y="89"/>
                    <a:pt x="63" y="89"/>
                    <a:pt x="64" y="89"/>
                  </a:cubicBezTo>
                  <a:cubicBezTo>
                    <a:pt x="64" y="89"/>
                    <a:pt x="64" y="89"/>
                    <a:pt x="64" y="88"/>
                  </a:cubicBezTo>
                  <a:close/>
                  <a:moveTo>
                    <a:pt x="37" y="89"/>
                  </a:moveTo>
                  <a:cubicBezTo>
                    <a:pt x="37" y="89"/>
                    <a:pt x="38" y="89"/>
                    <a:pt x="38" y="89"/>
                  </a:cubicBezTo>
                  <a:cubicBezTo>
                    <a:pt x="38" y="89"/>
                    <a:pt x="38" y="90"/>
                    <a:pt x="37" y="90"/>
                  </a:cubicBezTo>
                  <a:cubicBezTo>
                    <a:pt x="37" y="89"/>
                    <a:pt x="37" y="89"/>
                    <a:pt x="37" y="89"/>
                  </a:cubicBezTo>
                  <a:close/>
                  <a:moveTo>
                    <a:pt x="42" y="89"/>
                  </a:moveTo>
                  <a:cubicBezTo>
                    <a:pt x="42" y="89"/>
                    <a:pt x="43" y="90"/>
                    <a:pt x="42" y="90"/>
                  </a:cubicBezTo>
                  <a:cubicBezTo>
                    <a:pt x="42" y="90"/>
                    <a:pt x="42" y="90"/>
                    <a:pt x="42" y="90"/>
                  </a:cubicBezTo>
                  <a:cubicBezTo>
                    <a:pt x="42" y="89"/>
                    <a:pt x="42" y="89"/>
                    <a:pt x="42" y="89"/>
                  </a:cubicBezTo>
                  <a:close/>
                  <a:moveTo>
                    <a:pt x="75" y="90"/>
                  </a:moveTo>
                  <a:cubicBezTo>
                    <a:pt x="75" y="90"/>
                    <a:pt x="75" y="91"/>
                    <a:pt x="75" y="91"/>
                  </a:cubicBezTo>
                  <a:cubicBezTo>
                    <a:pt x="75" y="91"/>
                    <a:pt x="74" y="91"/>
                    <a:pt x="75" y="91"/>
                  </a:cubicBezTo>
                  <a:cubicBezTo>
                    <a:pt x="75" y="90"/>
                    <a:pt x="75" y="90"/>
                    <a:pt x="75" y="90"/>
                  </a:cubicBezTo>
                  <a:close/>
                  <a:moveTo>
                    <a:pt x="67" y="94"/>
                  </a:moveTo>
                  <a:cubicBezTo>
                    <a:pt x="68" y="94"/>
                    <a:pt x="68" y="95"/>
                    <a:pt x="68" y="96"/>
                  </a:cubicBezTo>
                  <a:cubicBezTo>
                    <a:pt x="68" y="96"/>
                    <a:pt x="68" y="96"/>
                    <a:pt x="67" y="96"/>
                  </a:cubicBezTo>
                  <a:cubicBezTo>
                    <a:pt x="67" y="96"/>
                    <a:pt x="67" y="95"/>
                    <a:pt x="67" y="95"/>
                  </a:cubicBezTo>
                  <a:cubicBezTo>
                    <a:pt x="67" y="95"/>
                    <a:pt x="67" y="95"/>
                    <a:pt x="67" y="94"/>
                  </a:cubicBezTo>
                  <a:cubicBezTo>
                    <a:pt x="67" y="94"/>
                    <a:pt x="67" y="94"/>
                    <a:pt x="67" y="94"/>
                  </a:cubicBezTo>
                  <a:close/>
                  <a:moveTo>
                    <a:pt x="79" y="96"/>
                  </a:moveTo>
                  <a:cubicBezTo>
                    <a:pt x="78" y="96"/>
                    <a:pt x="77" y="96"/>
                    <a:pt x="77" y="97"/>
                  </a:cubicBezTo>
                  <a:cubicBezTo>
                    <a:pt x="77" y="97"/>
                    <a:pt x="77" y="97"/>
                    <a:pt x="76" y="97"/>
                  </a:cubicBezTo>
                  <a:cubicBezTo>
                    <a:pt x="76" y="97"/>
                    <a:pt x="76" y="97"/>
                    <a:pt x="76" y="97"/>
                  </a:cubicBezTo>
                  <a:cubicBezTo>
                    <a:pt x="77" y="97"/>
                    <a:pt x="80" y="97"/>
                    <a:pt x="80" y="96"/>
                  </a:cubicBezTo>
                  <a:cubicBezTo>
                    <a:pt x="79" y="96"/>
                    <a:pt x="79" y="96"/>
                    <a:pt x="79" y="96"/>
                  </a:cubicBezTo>
                  <a:close/>
                  <a:moveTo>
                    <a:pt x="82" y="97"/>
                  </a:moveTo>
                  <a:cubicBezTo>
                    <a:pt x="82" y="99"/>
                    <a:pt x="82" y="101"/>
                    <a:pt x="82" y="102"/>
                  </a:cubicBezTo>
                  <a:cubicBezTo>
                    <a:pt x="83" y="102"/>
                    <a:pt x="83" y="102"/>
                    <a:pt x="83" y="102"/>
                  </a:cubicBezTo>
                  <a:cubicBezTo>
                    <a:pt x="83" y="102"/>
                    <a:pt x="83" y="102"/>
                    <a:pt x="83" y="102"/>
                  </a:cubicBezTo>
                  <a:cubicBezTo>
                    <a:pt x="84" y="101"/>
                    <a:pt x="84" y="101"/>
                    <a:pt x="84" y="101"/>
                  </a:cubicBezTo>
                  <a:cubicBezTo>
                    <a:pt x="84" y="100"/>
                    <a:pt x="84" y="99"/>
                    <a:pt x="84" y="98"/>
                  </a:cubicBezTo>
                  <a:cubicBezTo>
                    <a:pt x="83" y="98"/>
                    <a:pt x="83" y="98"/>
                    <a:pt x="82" y="97"/>
                  </a:cubicBezTo>
                  <a:close/>
                  <a:moveTo>
                    <a:pt x="60" y="98"/>
                  </a:moveTo>
                  <a:cubicBezTo>
                    <a:pt x="61" y="98"/>
                    <a:pt x="61" y="98"/>
                    <a:pt x="61" y="98"/>
                  </a:cubicBezTo>
                  <a:cubicBezTo>
                    <a:pt x="61" y="98"/>
                    <a:pt x="61" y="99"/>
                    <a:pt x="61" y="99"/>
                  </a:cubicBezTo>
                  <a:cubicBezTo>
                    <a:pt x="61" y="99"/>
                    <a:pt x="61" y="99"/>
                    <a:pt x="61" y="99"/>
                  </a:cubicBezTo>
                  <a:cubicBezTo>
                    <a:pt x="61" y="99"/>
                    <a:pt x="61" y="99"/>
                    <a:pt x="61" y="99"/>
                  </a:cubicBezTo>
                  <a:cubicBezTo>
                    <a:pt x="60" y="99"/>
                    <a:pt x="60" y="99"/>
                    <a:pt x="60" y="99"/>
                  </a:cubicBezTo>
                  <a:cubicBezTo>
                    <a:pt x="60" y="99"/>
                    <a:pt x="60" y="99"/>
                    <a:pt x="60" y="98"/>
                  </a:cubicBezTo>
                  <a:cubicBezTo>
                    <a:pt x="60" y="98"/>
                    <a:pt x="60" y="98"/>
                    <a:pt x="60" y="98"/>
                  </a:cubicBezTo>
                  <a:close/>
                  <a:moveTo>
                    <a:pt x="67" y="100"/>
                  </a:moveTo>
                  <a:cubicBezTo>
                    <a:pt x="66" y="100"/>
                    <a:pt x="66" y="102"/>
                    <a:pt x="67" y="102"/>
                  </a:cubicBezTo>
                  <a:cubicBezTo>
                    <a:pt x="67" y="102"/>
                    <a:pt x="67" y="102"/>
                    <a:pt x="67" y="102"/>
                  </a:cubicBezTo>
                  <a:cubicBezTo>
                    <a:pt x="68" y="102"/>
                    <a:pt x="69" y="102"/>
                    <a:pt x="70" y="101"/>
                  </a:cubicBezTo>
                  <a:cubicBezTo>
                    <a:pt x="70" y="101"/>
                    <a:pt x="70" y="101"/>
                    <a:pt x="70" y="100"/>
                  </a:cubicBezTo>
                  <a:cubicBezTo>
                    <a:pt x="69" y="100"/>
                    <a:pt x="68" y="100"/>
                    <a:pt x="67" y="100"/>
                  </a:cubicBezTo>
                  <a:close/>
                  <a:moveTo>
                    <a:pt x="88" y="101"/>
                  </a:moveTo>
                  <a:cubicBezTo>
                    <a:pt x="89" y="102"/>
                    <a:pt x="89" y="103"/>
                    <a:pt x="90" y="103"/>
                  </a:cubicBezTo>
                  <a:cubicBezTo>
                    <a:pt x="89" y="102"/>
                    <a:pt x="89" y="102"/>
                    <a:pt x="88" y="101"/>
                  </a:cubicBezTo>
                  <a:close/>
                  <a:moveTo>
                    <a:pt x="70" y="103"/>
                  </a:moveTo>
                  <a:cubicBezTo>
                    <a:pt x="70" y="103"/>
                    <a:pt x="70" y="103"/>
                    <a:pt x="70" y="103"/>
                  </a:cubicBezTo>
                  <a:cubicBezTo>
                    <a:pt x="70" y="104"/>
                    <a:pt x="70" y="104"/>
                    <a:pt x="70" y="104"/>
                  </a:cubicBezTo>
                  <a:cubicBezTo>
                    <a:pt x="70" y="104"/>
                    <a:pt x="70" y="104"/>
                    <a:pt x="70" y="104"/>
                  </a:cubicBezTo>
                  <a:cubicBezTo>
                    <a:pt x="70" y="104"/>
                    <a:pt x="70" y="104"/>
                    <a:pt x="70" y="104"/>
                  </a:cubicBezTo>
                  <a:cubicBezTo>
                    <a:pt x="70" y="104"/>
                    <a:pt x="70" y="103"/>
                    <a:pt x="70" y="103"/>
                  </a:cubicBezTo>
                  <a:close/>
                  <a:moveTo>
                    <a:pt x="59" y="103"/>
                  </a:moveTo>
                  <a:cubicBezTo>
                    <a:pt x="59" y="104"/>
                    <a:pt x="59" y="104"/>
                    <a:pt x="59" y="104"/>
                  </a:cubicBezTo>
                  <a:cubicBezTo>
                    <a:pt x="59" y="104"/>
                    <a:pt x="59" y="104"/>
                    <a:pt x="59" y="103"/>
                  </a:cubicBezTo>
                  <a:close/>
                  <a:moveTo>
                    <a:pt x="81" y="105"/>
                  </a:moveTo>
                  <a:cubicBezTo>
                    <a:pt x="81" y="105"/>
                    <a:pt x="81" y="105"/>
                    <a:pt x="81" y="105"/>
                  </a:cubicBezTo>
                  <a:cubicBezTo>
                    <a:pt x="81" y="105"/>
                    <a:pt x="82" y="105"/>
                    <a:pt x="82" y="105"/>
                  </a:cubicBezTo>
                  <a:cubicBezTo>
                    <a:pt x="81" y="105"/>
                    <a:pt x="81" y="105"/>
                    <a:pt x="81" y="105"/>
                  </a:cubicBezTo>
                  <a:close/>
                  <a:moveTo>
                    <a:pt x="80" y="106"/>
                  </a:moveTo>
                  <a:cubicBezTo>
                    <a:pt x="80" y="106"/>
                    <a:pt x="79" y="108"/>
                    <a:pt x="80" y="108"/>
                  </a:cubicBezTo>
                  <a:cubicBezTo>
                    <a:pt x="80" y="108"/>
                    <a:pt x="80" y="108"/>
                    <a:pt x="80" y="108"/>
                  </a:cubicBezTo>
                  <a:cubicBezTo>
                    <a:pt x="80" y="108"/>
                    <a:pt x="80" y="108"/>
                    <a:pt x="80" y="108"/>
                  </a:cubicBezTo>
                  <a:cubicBezTo>
                    <a:pt x="80" y="107"/>
                    <a:pt x="80" y="106"/>
                    <a:pt x="80" y="106"/>
                  </a:cubicBezTo>
                  <a:close/>
                  <a:moveTo>
                    <a:pt x="69" y="109"/>
                  </a:moveTo>
                  <a:cubicBezTo>
                    <a:pt x="69" y="109"/>
                    <a:pt x="69" y="109"/>
                    <a:pt x="69" y="110"/>
                  </a:cubicBezTo>
                  <a:cubicBezTo>
                    <a:pt x="70" y="110"/>
                    <a:pt x="70" y="110"/>
                    <a:pt x="70" y="109"/>
                  </a:cubicBezTo>
                  <a:cubicBezTo>
                    <a:pt x="70" y="109"/>
                    <a:pt x="69" y="109"/>
                    <a:pt x="69" y="109"/>
                  </a:cubicBezTo>
                  <a:close/>
                  <a:moveTo>
                    <a:pt x="89" y="109"/>
                  </a:moveTo>
                  <a:cubicBezTo>
                    <a:pt x="90" y="109"/>
                    <a:pt x="90" y="110"/>
                    <a:pt x="90" y="111"/>
                  </a:cubicBezTo>
                  <a:cubicBezTo>
                    <a:pt x="90" y="111"/>
                    <a:pt x="90" y="111"/>
                    <a:pt x="90" y="111"/>
                  </a:cubicBezTo>
                  <a:cubicBezTo>
                    <a:pt x="89" y="110"/>
                    <a:pt x="89" y="109"/>
                    <a:pt x="89" y="109"/>
                  </a:cubicBezTo>
                  <a:close/>
                  <a:moveTo>
                    <a:pt x="77" y="110"/>
                  </a:moveTo>
                  <a:cubicBezTo>
                    <a:pt x="77" y="110"/>
                    <a:pt x="77" y="110"/>
                    <a:pt x="77" y="110"/>
                  </a:cubicBezTo>
                  <a:cubicBezTo>
                    <a:pt x="76" y="110"/>
                    <a:pt x="76" y="110"/>
                    <a:pt x="76" y="111"/>
                  </a:cubicBezTo>
                  <a:cubicBezTo>
                    <a:pt x="77" y="111"/>
                    <a:pt x="77" y="111"/>
                    <a:pt x="78" y="111"/>
                  </a:cubicBezTo>
                  <a:cubicBezTo>
                    <a:pt x="78" y="110"/>
                    <a:pt x="78" y="110"/>
                    <a:pt x="78" y="110"/>
                  </a:cubicBezTo>
                  <a:cubicBezTo>
                    <a:pt x="77" y="110"/>
                    <a:pt x="77" y="110"/>
                    <a:pt x="77" y="110"/>
                  </a:cubicBezTo>
                  <a:close/>
                  <a:moveTo>
                    <a:pt x="75" y="111"/>
                  </a:moveTo>
                  <a:cubicBezTo>
                    <a:pt x="75" y="111"/>
                    <a:pt x="75" y="111"/>
                    <a:pt x="75" y="111"/>
                  </a:cubicBezTo>
                  <a:cubicBezTo>
                    <a:pt x="75" y="111"/>
                    <a:pt x="75" y="111"/>
                    <a:pt x="75" y="112"/>
                  </a:cubicBezTo>
                  <a:cubicBezTo>
                    <a:pt x="74" y="112"/>
                    <a:pt x="74" y="112"/>
                    <a:pt x="75" y="112"/>
                  </a:cubicBezTo>
                  <a:cubicBezTo>
                    <a:pt x="75" y="112"/>
                    <a:pt x="75" y="113"/>
                    <a:pt x="75" y="113"/>
                  </a:cubicBezTo>
                  <a:cubicBezTo>
                    <a:pt x="75" y="113"/>
                    <a:pt x="75" y="113"/>
                    <a:pt x="76" y="113"/>
                  </a:cubicBezTo>
                  <a:cubicBezTo>
                    <a:pt x="75" y="112"/>
                    <a:pt x="75" y="112"/>
                    <a:pt x="75" y="111"/>
                  </a:cubicBezTo>
                  <a:close/>
                  <a:moveTo>
                    <a:pt x="65" y="112"/>
                  </a:moveTo>
                  <a:cubicBezTo>
                    <a:pt x="65" y="112"/>
                    <a:pt x="65" y="112"/>
                    <a:pt x="65" y="112"/>
                  </a:cubicBezTo>
                  <a:cubicBezTo>
                    <a:pt x="65" y="112"/>
                    <a:pt x="65" y="112"/>
                    <a:pt x="65" y="112"/>
                  </a:cubicBezTo>
                  <a:close/>
                  <a:moveTo>
                    <a:pt x="63" y="115"/>
                  </a:moveTo>
                  <a:cubicBezTo>
                    <a:pt x="64" y="115"/>
                    <a:pt x="64" y="115"/>
                    <a:pt x="64" y="115"/>
                  </a:cubicBezTo>
                  <a:cubicBezTo>
                    <a:pt x="64" y="116"/>
                    <a:pt x="64" y="116"/>
                    <a:pt x="64" y="117"/>
                  </a:cubicBezTo>
                  <a:cubicBezTo>
                    <a:pt x="64" y="116"/>
                    <a:pt x="64" y="116"/>
                    <a:pt x="63" y="115"/>
                  </a:cubicBezTo>
                  <a:close/>
                  <a:moveTo>
                    <a:pt x="65" y="118"/>
                  </a:moveTo>
                  <a:cubicBezTo>
                    <a:pt x="67" y="118"/>
                    <a:pt x="67" y="120"/>
                    <a:pt x="67" y="120"/>
                  </a:cubicBezTo>
                  <a:cubicBezTo>
                    <a:pt x="67" y="120"/>
                    <a:pt x="67" y="120"/>
                    <a:pt x="67" y="120"/>
                  </a:cubicBezTo>
                  <a:cubicBezTo>
                    <a:pt x="66" y="120"/>
                    <a:pt x="66" y="121"/>
                    <a:pt x="66" y="120"/>
                  </a:cubicBezTo>
                  <a:cubicBezTo>
                    <a:pt x="65" y="119"/>
                    <a:pt x="65" y="119"/>
                    <a:pt x="65" y="118"/>
                  </a:cubicBezTo>
                  <a:close/>
                  <a:moveTo>
                    <a:pt x="86" y="119"/>
                  </a:moveTo>
                  <a:cubicBezTo>
                    <a:pt x="89" y="120"/>
                    <a:pt x="87" y="122"/>
                    <a:pt x="87" y="125"/>
                  </a:cubicBezTo>
                  <a:cubicBezTo>
                    <a:pt x="87" y="125"/>
                    <a:pt x="87" y="125"/>
                    <a:pt x="87" y="125"/>
                  </a:cubicBezTo>
                  <a:cubicBezTo>
                    <a:pt x="86" y="125"/>
                    <a:pt x="85" y="124"/>
                    <a:pt x="84" y="124"/>
                  </a:cubicBezTo>
                  <a:cubicBezTo>
                    <a:pt x="84" y="124"/>
                    <a:pt x="84" y="124"/>
                    <a:pt x="84" y="124"/>
                  </a:cubicBezTo>
                  <a:cubicBezTo>
                    <a:pt x="85" y="124"/>
                    <a:pt x="85" y="124"/>
                    <a:pt x="85" y="124"/>
                  </a:cubicBezTo>
                  <a:cubicBezTo>
                    <a:pt x="85" y="122"/>
                    <a:pt x="86" y="121"/>
                    <a:pt x="86" y="119"/>
                  </a:cubicBezTo>
                  <a:close/>
                  <a:moveTo>
                    <a:pt x="90" y="124"/>
                  </a:moveTo>
                  <a:cubicBezTo>
                    <a:pt x="91" y="124"/>
                    <a:pt x="91" y="124"/>
                    <a:pt x="91" y="124"/>
                  </a:cubicBezTo>
                  <a:cubicBezTo>
                    <a:pt x="90" y="126"/>
                    <a:pt x="88" y="129"/>
                    <a:pt x="88" y="132"/>
                  </a:cubicBezTo>
                  <a:cubicBezTo>
                    <a:pt x="88" y="132"/>
                    <a:pt x="88" y="132"/>
                    <a:pt x="87" y="132"/>
                  </a:cubicBezTo>
                  <a:cubicBezTo>
                    <a:pt x="87" y="132"/>
                    <a:pt x="87" y="132"/>
                    <a:pt x="87" y="132"/>
                  </a:cubicBezTo>
                  <a:cubicBezTo>
                    <a:pt x="87" y="132"/>
                    <a:pt x="87" y="132"/>
                    <a:pt x="86" y="132"/>
                  </a:cubicBezTo>
                  <a:cubicBezTo>
                    <a:pt x="85" y="132"/>
                    <a:pt x="82" y="133"/>
                    <a:pt x="82" y="134"/>
                  </a:cubicBezTo>
                  <a:cubicBezTo>
                    <a:pt x="81" y="134"/>
                    <a:pt x="80" y="133"/>
                    <a:pt x="80" y="132"/>
                  </a:cubicBezTo>
                  <a:cubicBezTo>
                    <a:pt x="81" y="131"/>
                    <a:pt x="80" y="129"/>
                    <a:pt x="80" y="127"/>
                  </a:cubicBezTo>
                  <a:cubicBezTo>
                    <a:pt x="80" y="127"/>
                    <a:pt x="80" y="127"/>
                    <a:pt x="80" y="127"/>
                  </a:cubicBezTo>
                  <a:cubicBezTo>
                    <a:pt x="81" y="128"/>
                    <a:pt x="81" y="128"/>
                    <a:pt x="82" y="128"/>
                  </a:cubicBezTo>
                  <a:cubicBezTo>
                    <a:pt x="82" y="128"/>
                    <a:pt x="82" y="128"/>
                    <a:pt x="82" y="128"/>
                  </a:cubicBezTo>
                  <a:cubicBezTo>
                    <a:pt x="82" y="127"/>
                    <a:pt x="83" y="126"/>
                    <a:pt x="84" y="126"/>
                  </a:cubicBezTo>
                  <a:cubicBezTo>
                    <a:pt x="84" y="126"/>
                    <a:pt x="86" y="127"/>
                    <a:pt x="86" y="127"/>
                  </a:cubicBezTo>
                  <a:cubicBezTo>
                    <a:pt x="86" y="127"/>
                    <a:pt x="86" y="127"/>
                    <a:pt x="86" y="127"/>
                  </a:cubicBezTo>
                  <a:cubicBezTo>
                    <a:pt x="87" y="126"/>
                    <a:pt x="87" y="125"/>
                    <a:pt x="87" y="125"/>
                  </a:cubicBezTo>
                  <a:cubicBezTo>
                    <a:pt x="88" y="125"/>
                    <a:pt x="89" y="124"/>
                    <a:pt x="90" y="124"/>
                  </a:cubicBezTo>
                  <a:close/>
                  <a:moveTo>
                    <a:pt x="70" y="126"/>
                  </a:moveTo>
                  <a:cubicBezTo>
                    <a:pt x="70" y="126"/>
                    <a:pt x="71" y="127"/>
                    <a:pt x="71" y="127"/>
                  </a:cubicBezTo>
                  <a:cubicBezTo>
                    <a:pt x="71" y="127"/>
                    <a:pt x="70" y="126"/>
                    <a:pt x="70" y="126"/>
                  </a:cubicBezTo>
                  <a:close/>
                  <a:moveTo>
                    <a:pt x="64" y="128"/>
                  </a:moveTo>
                  <a:cubicBezTo>
                    <a:pt x="65" y="128"/>
                    <a:pt x="66" y="128"/>
                    <a:pt x="66" y="129"/>
                  </a:cubicBezTo>
                  <a:cubicBezTo>
                    <a:pt x="66" y="129"/>
                    <a:pt x="66" y="129"/>
                    <a:pt x="66" y="129"/>
                  </a:cubicBezTo>
                  <a:cubicBezTo>
                    <a:pt x="66" y="129"/>
                    <a:pt x="66" y="129"/>
                    <a:pt x="66" y="129"/>
                  </a:cubicBezTo>
                  <a:cubicBezTo>
                    <a:pt x="65" y="129"/>
                    <a:pt x="65" y="130"/>
                    <a:pt x="65" y="129"/>
                  </a:cubicBezTo>
                  <a:cubicBezTo>
                    <a:pt x="65" y="129"/>
                    <a:pt x="65" y="128"/>
                    <a:pt x="64" y="128"/>
                  </a:cubicBezTo>
                  <a:close/>
                  <a:moveTo>
                    <a:pt x="73" y="129"/>
                  </a:moveTo>
                  <a:cubicBezTo>
                    <a:pt x="73" y="129"/>
                    <a:pt x="73" y="129"/>
                    <a:pt x="73" y="129"/>
                  </a:cubicBezTo>
                  <a:cubicBezTo>
                    <a:pt x="73" y="129"/>
                    <a:pt x="73" y="129"/>
                    <a:pt x="73" y="129"/>
                  </a:cubicBezTo>
                  <a:close/>
                  <a:moveTo>
                    <a:pt x="63" y="129"/>
                  </a:moveTo>
                  <a:cubicBezTo>
                    <a:pt x="64" y="130"/>
                    <a:pt x="64" y="130"/>
                    <a:pt x="64" y="130"/>
                  </a:cubicBezTo>
                  <a:cubicBezTo>
                    <a:pt x="64" y="130"/>
                    <a:pt x="64" y="130"/>
                    <a:pt x="64" y="131"/>
                  </a:cubicBezTo>
                  <a:cubicBezTo>
                    <a:pt x="64" y="131"/>
                    <a:pt x="64" y="131"/>
                    <a:pt x="64" y="131"/>
                  </a:cubicBezTo>
                  <a:cubicBezTo>
                    <a:pt x="64" y="131"/>
                    <a:pt x="64" y="131"/>
                    <a:pt x="64" y="131"/>
                  </a:cubicBezTo>
                  <a:cubicBezTo>
                    <a:pt x="64" y="131"/>
                    <a:pt x="63" y="131"/>
                    <a:pt x="63" y="131"/>
                  </a:cubicBezTo>
                  <a:cubicBezTo>
                    <a:pt x="63" y="131"/>
                    <a:pt x="63" y="131"/>
                    <a:pt x="63" y="131"/>
                  </a:cubicBezTo>
                  <a:cubicBezTo>
                    <a:pt x="63" y="131"/>
                    <a:pt x="63" y="130"/>
                    <a:pt x="63" y="130"/>
                  </a:cubicBezTo>
                  <a:cubicBezTo>
                    <a:pt x="63" y="130"/>
                    <a:pt x="63" y="130"/>
                    <a:pt x="63" y="129"/>
                  </a:cubicBezTo>
                  <a:close/>
                  <a:moveTo>
                    <a:pt x="90" y="134"/>
                  </a:moveTo>
                  <a:cubicBezTo>
                    <a:pt x="91" y="134"/>
                    <a:pt x="91" y="134"/>
                    <a:pt x="91" y="134"/>
                  </a:cubicBezTo>
                  <a:cubicBezTo>
                    <a:pt x="91" y="134"/>
                    <a:pt x="90" y="135"/>
                    <a:pt x="90" y="134"/>
                  </a:cubicBezTo>
                  <a:cubicBezTo>
                    <a:pt x="90" y="134"/>
                    <a:pt x="90" y="134"/>
                    <a:pt x="90" y="134"/>
                  </a:cubicBezTo>
                  <a:close/>
                  <a:moveTo>
                    <a:pt x="81" y="134"/>
                  </a:moveTo>
                  <a:cubicBezTo>
                    <a:pt x="81" y="135"/>
                    <a:pt x="81" y="136"/>
                    <a:pt x="81" y="136"/>
                  </a:cubicBezTo>
                  <a:cubicBezTo>
                    <a:pt x="81" y="135"/>
                    <a:pt x="81" y="135"/>
                    <a:pt x="81" y="134"/>
                  </a:cubicBezTo>
                  <a:close/>
                  <a:moveTo>
                    <a:pt x="80" y="137"/>
                  </a:moveTo>
                  <a:cubicBezTo>
                    <a:pt x="80" y="137"/>
                    <a:pt x="80" y="137"/>
                    <a:pt x="81" y="137"/>
                  </a:cubicBezTo>
                  <a:cubicBezTo>
                    <a:pt x="81" y="137"/>
                    <a:pt x="81" y="137"/>
                    <a:pt x="81" y="138"/>
                  </a:cubicBezTo>
                  <a:cubicBezTo>
                    <a:pt x="80" y="138"/>
                    <a:pt x="81" y="137"/>
                    <a:pt x="81" y="138"/>
                  </a:cubicBezTo>
                  <a:cubicBezTo>
                    <a:pt x="80" y="138"/>
                    <a:pt x="80" y="138"/>
                    <a:pt x="80" y="138"/>
                  </a:cubicBezTo>
                  <a:cubicBezTo>
                    <a:pt x="80" y="138"/>
                    <a:pt x="80" y="138"/>
                    <a:pt x="80" y="138"/>
                  </a:cubicBezTo>
                  <a:cubicBezTo>
                    <a:pt x="80" y="138"/>
                    <a:pt x="80" y="138"/>
                    <a:pt x="80" y="138"/>
                  </a:cubicBezTo>
                  <a:cubicBezTo>
                    <a:pt x="80" y="138"/>
                    <a:pt x="80" y="137"/>
                    <a:pt x="80" y="137"/>
                  </a:cubicBezTo>
                  <a:close/>
                  <a:moveTo>
                    <a:pt x="64" y="138"/>
                  </a:moveTo>
                  <a:cubicBezTo>
                    <a:pt x="64" y="138"/>
                    <a:pt x="64" y="138"/>
                    <a:pt x="64" y="138"/>
                  </a:cubicBezTo>
                  <a:cubicBezTo>
                    <a:pt x="64" y="139"/>
                    <a:pt x="64" y="139"/>
                    <a:pt x="64" y="139"/>
                  </a:cubicBezTo>
                  <a:cubicBezTo>
                    <a:pt x="64" y="139"/>
                    <a:pt x="64" y="139"/>
                    <a:pt x="64" y="139"/>
                  </a:cubicBezTo>
                  <a:cubicBezTo>
                    <a:pt x="64" y="139"/>
                    <a:pt x="63" y="140"/>
                    <a:pt x="63" y="140"/>
                  </a:cubicBezTo>
                  <a:cubicBezTo>
                    <a:pt x="63" y="140"/>
                    <a:pt x="63" y="140"/>
                    <a:pt x="62" y="140"/>
                  </a:cubicBezTo>
                  <a:cubicBezTo>
                    <a:pt x="62" y="140"/>
                    <a:pt x="62" y="139"/>
                    <a:pt x="62" y="139"/>
                  </a:cubicBezTo>
                  <a:cubicBezTo>
                    <a:pt x="63" y="139"/>
                    <a:pt x="63" y="138"/>
                    <a:pt x="64" y="138"/>
                  </a:cubicBezTo>
                  <a:close/>
                  <a:moveTo>
                    <a:pt x="76" y="145"/>
                  </a:moveTo>
                  <a:cubicBezTo>
                    <a:pt x="76" y="145"/>
                    <a:pt x="76" y="145"/>
                    <a:pt x="76" y="145"/>
                  </a:cubicBezTo>
                  <a:cubicBezTo>
                    <a:pt x="76" y="145"/>
                    <a:pt x="76" y="145"/>
                    <a:pt x="76" y="145"/>
                  </a:cubicBezTo>
                  <a:close/>
                  <a:moveTo>
                    <a:pt x="80" y="147"/>
                  </a:moveTo>
                  <a:cubicBezTo>
                    <a:pt x="79" y="147"/>
                    <a:pt x="79" y="149"/>
                    <a:pt x="78" y="149"/>
                  </a:cubicBezTo>
                  <a:cubicBezTo>
                    <a:pt x="78" y="149"/>
                    <a:pt x="78" y="149"/>
                    <a:pt x="78" y="149"/>
                  </a:cubicBezTo>
                  <a:cubicBezTo>
                    <a:pt x="79" y="149"/>
                    <a:pt x="80" y="149"/>
                    <a:pt x="80" y="149"/>
                  </a:cubicBezTo>
                  <a:cubicBezTo>
                    <a:pt x="80" y="149"/>
                    <a:pt x="80" y="149"/>
                    <a:pt x="80" y="149"/>
                  </a:cubicBezTo>
                  <a:cubicBezTo>
                    <a:pt x="80" y="148"/>
                    <a:pt x="80" y="147"/>
                    <a:pt x="80" y="147"/>
                  </a:cubicBezTo>
                  <a:close/>
                  <a:moveTo>
                    <a:pt x="85" y="151"/>
                  </a:moveTo>
                  <a:cubicBezTo>
                    <a:pt x="85" y="152"/>
                    <a:pt x="85" y="153"/>
                    <a:pt x="85" y="154"/>
                  </a:cubicBezTo>
                  <a:cubicBezTo>
                    <a:pt x="85" y="154"/>
                    <a:pt x="86" y="154"/>
                    <a:pt x="86" y="154"/>
                  </a:cubicBezTo>
                  <a:cubicBezTo>
                    <a:pt x="87" y="153"/>
                    <a:pt x="88" y="152"/>
                    <a:pt x="88" y="152"/>
                  </a:cubicBezTo>
                  <a:cubicBezTo>
                    <a:pt x="88" y="151"/>
                    <a:pt x="88" y="151"/>
                    <a:pt x="88" y="151"/>
                  </a:cubicBezTo>
                  <a:cubicBezTo>
                    <a:pt x="88" y="151"/>
                    <a:pt x="88" y="151"/>
                    <a:pt x="88" y="151"/>
                  </a:cubicBezTo>
                  <a:cubicBezTo>
                    <a:pt x="88" y="151"/>
                    <a:pt x="88" y="151"/>
                    <a:pt x="88" y="151"/>
                  </a:cubicBezTo>
                  <a:cubicBezTo>
                    <a:pt x="87" y="151"/>
                    <a:pt x="86" y="151"/>
                    <a:pt x="85" y="151"/>
                  </a:cubicBezTo>
                  <a:close/>
                  <a:moveTo>
                    <a:pt x="66" y="152"/>
                  </a:moveTo>
                  <a:cubicBezTo>
                    <a:pt x="66" y="153"/>
                    <a:pt x="67" y="154"/>
                    <a:pt x="68" y="154"/>
                  </a:cubicBezTo>
                  <a:cubicBezTo>
                    <a:pt x="68" y="154"/>
                    <a:pt x="68" y="154"/>
                    <a:pt x="68" y="154"/>
                  </a:cubicBezTo>
                  <a:cubicBezTo>
                    <a:pt x="68" y="154"/>
                    <a:pt x="68" y="154"/>
                    <a:pt x="68" y="154"/>
                  </a:cubicBezTo>
                  <a:cubicBezTo>
                    <a:pt x="68" y="153"/>
                    <a:pt x="68" y="153"/>
                    <a:pt x="68" y="153"/>
                  </a:cubicBezTo>
                  <a:cubicBezTo>
                    <a:pt x="67" y="153"/>
                    <a:pt x="67" y="152"/>
                    <a:pt x="66" y="152"/>
                  </a:cubicBezTo>
                  <a:close/>
                  <a:moveTo>
                    <a:pt x="60" y="154"/>
                  </a:moveTo>
                  <a:cubicBezTo>
                    <a:pt x="60" y="154"/>
                    <a:pt x="60" y="154"/>
                    <a:pt x="61" y="154"/>
                  </a:cubicBezTo>
                  <a:cubicBezTo>
                    <a:pt x="60" y="155"/>
                    <a:pt x="60" y="155"/>
                    <a:pt x="60" y="155"/>
                  </a:cubicBezTo>
                  <a:cubicBezTo>
                    <a:pt x="60" y="155"/>
                    <a:pt x="60" y="154"/>
                    <a:pt x="60" y="154"/>
                  </a:cubicBezTo>
                  <a:close/>
                  <a:moveTo>
                    <a:pt x="77" y="155"/>
                  </a:moveTo>
                  <a:cubicBezTo>
                    <a:pt x="77" y="158"/>
                    <a:pt x="77" y="160"/>
                    <a:pt x="75" y="162"/>
                  </a:cubicBezTo>
                  <a:cubicBezTo>
                    <a:pt x="74" y="162"/>
                    <a:pt x="71" y="163"/>
                    <a:pt x="71" y="163"/>
                  </a:cubicBezTo>
                  <a:cubicBezTo>
                    <a:pt x="71" y="163"/>
                    <a:pt x="71" y="163"/>
                    <a:pt x="70" y="163"/>
                  </a:cubicBezTo>
                  <a:cubicBezTo>
                    <a:pt x="70" y="163"/>
                    <a:pt x="70" y="163"/>
                    <a:pt x="70" y="164"/>
                  </a:cubicBezTo>
                  <a:cubicBezTo>
                    <a:pt x="71" y="164"/>
                    <a:pt x="71" y="164"/>
                    <a:pt x="71" y="164"/>
                  </a:cubicBezTo>
                  <a:cubicBezTo>
                    <a:pt x="72" y="164"/>
                    <a:pt x="73" y="164"/>
                    <a:pt x="74" y="164"/>
                  </a:cubicBezTo>
                  <a:cubicBezTo>
                    <a:pt x="75" y="164"/>
                    <a:pt x="76" y="163"/>
                    <a:pt x="76" y="163"/>
                  </a:cubicBezTo>
                  <a:cubicBezTo>
                    <a:pt x="76" y="163"/>
                    <a:pt x="77" y="163"/>
                    <a:pt x="77" y="163"/>
                  </a:cubicBezTo>
                  <a:cubicBezTo>
                    <a:pt x="77" y="164"/>
                    <a:pt x="77" y="165"/>
                    <a:pt x="77" y="166"/>
                  </a:cubicBezTo>
                  <a:cubicBezTo>
                    <a:pt x="77" y="166"/>
                    <a:pt x="77" y="166"/>
                    <a:pt x="77" y="166"/>
                  </a:cubicBezTo>
                  <a:cubicBezTo>
                    <a:pt x="78" y="165"/>
                    <a:pt x="78" y="164"/>
                    <a:pt x="79" y="164"/>
                  </a:cubicBezTo>
                  <a:cubicBezTo>
                    <a:pt x="79" y="161"/>
                    <a:pt x="81" y="157"/>
                    <a:pt x="77" y="155"/>
                  </a:cubicBezTo>
                  <a:close/>
                  <a:moveTo>
                    <a:pt x="84" y="156"/>
                  </a:moveTo>
                  <a:cubicBezTo>
                    <a:pt x="83" y="158"/>
                    <a:pt x="82" y="160"/>
                    <a:pt x="82" y="163"/>
                  </a:cubicBezTo>
                  <a:cubicBezTo>
                    <a:pt x="82" y="163"/>
                    <a:pt x="83" y="163"/>
                    <a:pt x="83" y="163"/>
                  </a:cubicBezTo>
                  <a:cubicBezTo>
                    <a:pt x="83" y="163"/>
                    <a:pt x="83" y="162"/>
                    <a:pt x="83" y="162"/>
                  </a:cubicBezTo>
                  <a:cubicBezTo>
                    <a:pt x="83" y="161"/>
                    <a:pt x="84" y="157"/>
                    <a:pt x="85" y="157"/>
                  </a:cubicBezTo>
                  <a:cubicBezTo>
                    <a:pt x="85" y="157"/>
                    <a:pt x="85" y="156"/>
                    <a:pt x="85" y="156"/>
                  </a:cubicBezTo>
                  <a:cubicBezTo>
                    <a:pt x="85" y="156"/>
                    <a:pt x="84" y="156"/>
                    <a:pt x="84" y="156"/>
                  </a:cubicBezTo>
                  <a:close/>
                  <a:moveTo>
                    <a:pt x="71" y="156"/>
                  </a:moveTo>
                  <a:cubicBezTo>
                    <a:pt x="70" y="157"/>
                    <a:pt x="69" y="158"/>
                    <a:pt x="69" y="159"/>
                  </a:cubicBezTo>
                  <a:cubicBezTo>
                    <a:pt x="68" y="160"/>
                    <a:pt x="68" y="162"/>
                    <a:pt x="70" y="162"/>
                  </a:cubicBezTo>
                  <a:cubicBezTo>
                    <a:pt x="70" y="162"/>
                    <a:pt x="70" y="162"/>
                    <a:pt x="70" y="162"/>
                  </a:cubicBezTo>
                  <a:cubicBezTo>
                    <a:pt x="70" y="162"/>
                    <a:pt x="70" y="162"/>
                    <a:pt x="70" y="162"/>
                  </a:cubicBezTo>
                  <a:cubicBezTo>
                    <a:pt x="70" y="161"/>
                    <a:pt x="70" y="158"/>
                    <a:pt x="72" y="158"/>
                  </a:cubicBezTo>
                  <a:cubicBezTo>
                    <a:pt x="72" y="157"/>
                    <a:pt x="71" y="157"/>
                    <a:pt x="71" y="156"/>
                  </a:cubicBezTo>
                  <a:close/>
                  <a:moveTo>
                    <a:pt x="90" y="162"/>
                  </a:moveTo>
                  <a:cubicBezTo>
                    <a:pt x="90" y="162"/>
                    <a:pt x="90" y="163"/>
                    <a:pt x="90" y="164"/>
                  </a:cubicBezTo>
                  <a:cubicBezTo>
                    <a:pt x="90" y="163"/>
                    <a:pt x="90" y="162"/>
                    <a:pt x="90" y="162"/>
                  </a:cubicBezTo>
                  <a:close/>
                  <a:moveTo>
                    <a:pt x="75" y="166"/>
                  </a:moveTo>
                  <a:cubicBezTo>
                    <a:pt x="75" y="166"/>
                    <a:pt x="75" y="166"/>
                    <a:pt x="75" y="167"/>
                  </a:cubicBezTo>
                  <a:cubicBezTo>
                    <a:pt x="75" y="166"/>
                    <a:pt x="76" y="166"/>
                    <a:pt x="76" y="166"/>
                  </a:cubicBezTo>
                  <a:cubicBezTo>
                    <a:pt x="75" y="166"/>
                    <a:pt x="75" y="166"/>
                    <a:pt x="75" y="166"/>
                  </a:cubicBezTo>
                  <a:close/>
                  <a:moveTo>
                    <a:pt x="79" y="167"/>
                  </a:moveTo>
                  <a:cubicBezTo>
                    <a:pt x="78" y="167"/>
                    <a:pt x="78" y="168"/>
                    <a:pt x="79" y="168"/>
                  </a:cubicBezTo>
                  <a:cubicBezTo>
                    <a:pt x="79" y="167"/>
                    <a:pt x="79" y="167"/>
                    <a:pt x="79" y="167"/>
                  </a:cubicBezTo>
                  <a:close/>
                  <a:moveTo>
                    <a:pt x="84" y="167"/>
                  </a:moveTo>
                  <a:cubicBezTo>
                    <a:pt x="84" y="167"/>
                    <a:pt x="84" y="168"/>
                    <a:pt x="85" y="168"/>
                  </a:cubicBezTo>
                  <a:cubicBezTo>
                    <a:pt x="84" y="168"/>
                    <a:pt x="84" y="167"/>
                    <a:pt x="84" y="167"/>
                  </a:cubicBezTo>
                  <a:close/>
                  <a:moveTo>
                    <a:pt x="62" y="168"/>
                  </a:moveTo>
                  <a:cubicBezTo>
                    <a:pt x="62" y="168"/>
                    <a:pt x="62" y="168"/>
                    <a:pt x="62" y="168"/>
                  </a:cubicBezTo>
                  <a:cubicBezTo>
                    <a:pt x="62" y="168"/>
                    <a:pt x="62" y="168"/>
                    <a:pt x="62" y="168"/>
                  </a:cubicBezTo>
                  <a:close/>
                  <a:moveTo>
                    <a:pt x="67" y="171"/>
                  </a:moveTo>
                  <a:cubicBezTo>
                    <a:pt x="67" y="171"/>
                    <a:pt x="68" y="172"/>
                    <a:pt x="67" y="172"/>
                  </a:cubicBezTo>
                  <a:cubicBezTo>
                    <a:pt x="67" y="172"/>
                    <a:pt x="67" y="172"/>
                    <a:pt x="67" y="172"/>
                  </a:cubicBezTo>
                  <a:cubicBezTo>
                    <a:pt x="67" y="171"/>
                    <a:pt x="67" y="171"/>
                    <a:pt x="67" y="171"/>
                  </a:cubicBezTo>
                  <a:close/>
                  <a:moveTo>
                    <a:pt x="76" y="172"/>
                  </a:moveTo>
                  <a:cubicBezTo>
                    <a:pt x="76" y="173"/>
                    <a:pt x="76" y="174"/>
                    <a:pt x="76" y="175"/>
                  </a:cubicBezTo>
                  <a:cubicBezTo>
                    <a:pt x="76" y="175"/>
                    <a:pt x="76" y="175"/>
                    <a:pt x="77" y="175"/>
                  </a:cubicBezTo>
                  <a:cubicBezTo>
                    <a:pt x="77" y="174"/>
                    <a:pt x="77" y="174"/>
                    <a:pt x="77" y="174"/>
                  </a:cubicBezTo>
                  <a:cubicBezTo>
                    <a:pt x="77" y="173"/>
                    <a:pt x="77" y="173"/>
                    <a:pt x="76" y="172"/>
                  </a:cubicBezTo>
                  <a:close/>
                  <a:moveTo>
                    <a:pt x="84" y="173"/>
                  </a:moveTo>
                  <a:cubicBezTo>
                    <a:pt x="85" y="174"/>
                    <a:pt x="85" y="176"/>
                    <a:pt x="85" y="176"/>
                  </a:cubicBezTo>
                  <a:cubicBezTo>
                    <a:pt x="85" y="176"/>
                    <a:pt x="85" y="176"/>
                    <a:pt x="85" y="176"/>
                  </a:cubicBezTo>
                  <a:cubicBezTo>
                    <a:pt x="85" y="176"/>
                    <a:pt x="86" y="176"/>
                    <a:pt x="86" y="176"/>
                  </a:cubicBezTo>
                  <a:cubicBezTo>
                    <a:pt x="86" y="176"/>
                    <a:pt x="86" y="176"/>
                    <a:pt x="86" y="176"/>
                  </a:cubicBezTo>
                  <a:cubicBezTo>
                    <a:pt x="86" y="176"/>
                    <a:pt x="88" y="174"/>
                    <a:pt x="87" y="174"/>
                  </a:cubicBezTo>
                  <a:cubicBezTo>
                    <a:pt x="87" y="174"/>
                    <a:pt x="87" y="174"/>
                    <a:pt x="87" y="173"/>
                  </a:cubicBezTo>
                  <a:cubicBezTo>
                    <a:pt x="86" y="173"/>
                    <a:pt x="85" y="173"/>
                    <a:pt x="84" y="173"/>
                  </a:cubicBezTo>
                  <a:close/>
                  <a:moveTo>
                    <a:pt x="77" y="177"/>
                  </a:moveTo>
                  <a:cubicBezTo>
                    <a:pt x="77" y="178"/>
                    <a:pt x="77" y="179"/>
                    <a:pt x="77" y="180"/>
                  </a:cubicBezTo>
                  <a:cubicBezTo>
                    <a:pt x="77" y="180"/>
                    <a:pt x="77" y="180"/>
                    <a:pt x="77" y="180"/>
                  </a:cubicBezTo>
                  <a:cubicBezTo>
                    <a:pt x="76" y="180"/>
                    <a:pt x="76" y="181"/>
                    <a:pt x="75" y="181"/>
                  </a:cubicBezTo>
                  <a:cubicBezTo>
                    <a:pt x="75" y="181"/>
                    <a:pt x="75" y="181"/>
                    <a:pt x="75" y="181"/>
                  </a:cubicBezTo>
                  <a:cubicBezTo>
                    <a:pt x="75" y="181"/>
                    <a:pt x="75" y="181"/>
                    <a:pt x="76" y="181"/>
                  </a:cubicBezTo>
                  <a:cubicBezTo>
                    <a:pt x="77" y="183"/>
                    <a:pt x="79" y="184"/>
                    <a:pt x="79" y="187"/>
                  </a:cubicBezTo>
                  <a:cubicBezTo>
                    <a:pt x="79" y="187"/>
                    <a:pt x="79" y="187"/>
                    <a:pt x="79" y="187"/>
                  </a:cubicBezTo>
                  <a:cubicBezTo>
                    <a:pt x="79" y="187"/>
                    <a:pt x="79" y="187"/>
                    <a:pt x="79" y="188"/>
                  </a:cubicBezTo>
                  <a:cubicBezTo>
                    <a:pt x="80" y="188"/>
                    <a:pt x="80" y="188"/>
                    <a:pt x="80" y="188"/>
                  </a:cubicBezTo>
                  <a:cubicBezTo>
                    <a:pt x="80" y="187"/>
                    <a:pt x="80" y="187"/>
                    <a:pt x="80" y="187"/>
                  </a:cubicBezTo>
                  <a:cubicBezTo>
                    <a:pt x="81" y="186"/>
                    <a:pt x="82" y="185"/>
                    <a:pt x="82" y="184"/>
                  </a:cubicBezTo>
                  <a:cubicBezTo>
                    <a:pt x="82" y="184"/>
                    <a:pt x="80" y="185"/>
                    <a:pt x="80" y="184"/>
                  </a:cubicBezTo>
                  <a:cubicBezTo>
                    <a:pt x="80" y="184"/>
                    <a:pt x="80" y="184"/>
                    <a:pt x="80" y="184"/>
                  </a:cubicBezTo>
                  <a:cubicBezTo>
                    <a:pt x="80" y="183"/>
                    <a:pt x="79" y="183"/>
                    <a:pt x="79" y="182"/>
                  </a:cubicBezTo>
                  <a:cubicBezTo>
                    <a:pt x="80" y="182"/>
                    <a:pt x="80" y="182"/>
                    <a:pt x="81" y="182"/>
                  </a:cubicBezTo>
                  <a:cubicBezTo>
                    <a:pt x="81" y="181"/>
                    <a:pt x="81" y="181"/>
                    <a:pt x="81" y="181"/>
                  </a:cubicBezTo>
                  <a:cubicBezTo>
                    <a:pt x="81" y="181"/>
                    <a:pt x="81" y="181"/>
                    <a:pt x="81" y="181"/>
                  </a:cubicBezTo>
                  <a:cubicBezTo>
                    <a:pt x="81" y="181"/>
                    <a:pt x="81" y="180"/>
                    <a:pt x="81" y="180"/>
                  </a:cubicBezTo>
                  <a:cubicBezTo>
                    <a:pt x="80" y="180"/>
                    <a:pt x="80" y="180"/>
                    <a:pt x="80" y="180"/>
                  </a:cubicBezTo>
                  <a:cubicBezTo>
                    <a:pt x="80" y="180"/>
                    <a:pt x="79" y="181"/>
                    <a:pt x="78" y="181"/>
                  </a:cubicBezTo>
                  <a:cubicBezTo>
                    <a:pt x="78" y="180"/>
                    <a:pt x="78" y="180"/>
                    <a:pt x="78" y="180"/>
                  </a:cubicBezTo>
                  <a:cubicBezTo>
                    <a:pt x="79" y="180"/>
                    <a:pt x="79" y="180"/>
                    <a:pt x="79" y="180"/>
                  </a:cubicBezTo>
                  <a:cubicBezTo>
                    <a:pt x="79" y="179"/>
                    <a:pt x="79" y="179"/>
                    <a:pt x="79" y="178"/>
                  </a:cubicBezTo>
                  <a:cubicBezTo>
                    <a:pt x="78" y="178"/>
                    <a:pt x="78" y="177"/>
                    <a:pt x="77" y="177"/>
                  </a:cubicBezTo>
                  <a:close/>
                  <a:moveTo>
                    <a:pt x="82" y="178"/>
                  </a:moveTo>
                  <a:cubicBezTo>
                    <a:pt x="81" y="178"/>
                    <a:pt x="81" y="179"/>
                    <a:pt x="81" y="179"/>
                  </a:cubicBezTo>
                  <a:cubicBezTo>
                    <a:pt x="82" y="179"/>
                    <a:pt x="82" y="180"/>
                    <a:pt x="83" y="180"/>
                  </a:cubicBezTo>
                  <a:cubicBezTo>
                    <a:pt x="83" y="180"/>
                    <a:pt x="84" y="179"/>
                    <a:pt x="83" y="179"/>
                  </a:cubicBezTo>
                  <a:cubicBezTo>
                    <a:pt x="83" y="179"/>
                    <a:pt x="82" y="178"/>
                    <a:pt x="82" y="178"/>
                  </a:cubicBezTo>
                  <a:close/>
                  <a:moveTo>
                    <a:pt x="68" y="180"/>
                  </a:moveTo>
                  <a:cubicBezTo>
                    <a:pt x="69" y="181"/>
                    <a:pt x="70" y="181"/>
                    <a:pt x="70" y="182"/>
                  </a:cubicBezTo>
                  <a:cubicBezTo>
                    <a:pt x="70" y="182"/>
                    <a:pt x="70" y="182"/>
                    <a:pt x="70" y="182"/>
                  </a:cubicBezTo>
                  <a:cubicBezTo>
                    <a:pt x="70" y="182"/>
                    <a:pt x="70" y="182"/>
                    <a:pt x="70" y="182"/>
                  </a:cubicBezTo>
                  <a:cubicBezTo>
                    <a:pt x="69" y="182"/>
                    <a:pt x="69" y="182"/>
                    <a:pt x="68" y="182"/>
                  </a:cubicBezTo>
                  <a:cubicBezTo>
                    <a:pt x="68" y="182"/>
                    <a:pt x="68" y="182"/>
                    <a:pt x="68" y="182"/>
                  </a:cubicBezTo>
                  <a:cubicBezTo>
                    <a:pt x="68" y="182"/>
                    <a:pt x="68" y="182"/>
                    <a:pt x="68" y="182"/>
                  </a:cubicBezTo>
                  <a:cubicBezTo>
                    <a:pt x="68" y="181"/>
                    <a:pt x="68" y="181"/>
                    <a:pt x="68" y="180"/>
                  </a:cubicBezTo>
                  <a:close/>
                  <a:moveTo>
                    <a:pt x="84" y="182"/>
                  </a:moveTo>
                  <a:cubicBezTo>
                    <a:pt x="84" y="184"/>
                    <a:pt x="87" y="186"/>
                    <a:pt x="87" y="188"/>
                  </a:cubicBezTo>
                  <a:cubicBezTo>
                    <a:pt x="88" y="188"/>
                    <a:pt x="88" y="188"/>
                    <a:pt x="88" y="188"/>
                  </a:cubicBezTo>
                  <a:cubicBezTo>
                    <a:pt x="88" y="185"/>
                    <a:pt x="86" y="184"/>
                    <a:pt x="84" y="182"/>
                  </a:cubicBezTo>
                  <a:close/>
                  <a:moveTo>
                    <a:pt x="67" y="182"/>
                  </a:moveTo>
                  <a:cubicBezTo>
                    <a:pt x="67" y="183"/>
                    <a:pt x="67" y="183"/>
                    <a:pt x="67" y="184"/>
                  </a:cubicBezTo>
                  <a:cubicBezTo>
                    <a:pt x="67" y="184"/>
                    <a:pt x="67" y="184"/>
                    <a:pt x="67" y="184"/>
                  </a:cubicBezTo>
                  <a:cubicBezTo>
                    <a:pt x="66" y="184"/>
                    <a:pt x="66" y="183"/>
                    <a:pt x="66" y="183"/>
                  </a:cubicBezTo>
                  <a:cubicBezTo>
                    <a:pt x="66" y="183"/>
                    <a:pt x="66" y="182"/>
                    <a:pt x="67" y="182"/>
                  </a:cubicBezTo>
                  <a:close/>
                  <a:moveTo>
                    <a:pt x="74" y="187"/>
                  </a:moveTo>
                  <a:cubicBezTo>
                    <a:pt x="74" y="187"/>
                    <a:pt x="74" y="188"/>
                    <a:pt x="74" y="188"/>
                  </a:cubicBezTo>
                  <a:cubicBezTo>
                    <a:pt x="74" y="188"/>
                    <a:pt x="74" y="188"/>
                    <a:pt x="74" y="188"/>
                  </a:cubicBezTo>
                  <a:cubicBezTo>
                    <a:pt x="74" y="188"/>
                    <a:pt x="74" y="187"/>
                    <a:pt x="74" y="187"/>
                  </a:cubicBezTo>
                  <a:cubicBezTo>
                    <a:pt x="74" y="187"/>
                    <a:pt x="74" y="187"/>
                    <a:pt x="74" y="187"/>
                  </a:cubicBezTo>
                  <a:close/>
                  <a:moveTo>
                    <a:pt x="66" y="187"/>
                  </a:moveTo>
                  <a:cubicBezTo>
                    <a:pt x="66" y="188"/>
                    <a:pt x="66" y="189"/>
                    <a:pt x="67" y="189"/>
                  </a:cubicBezTo>
                  <a:cubicBezTo>
                    <a:pt x="66" y="188"/>
                    <a:pt x="66" y="188"/>
                    <a:pt x="66" y="187"/>
                  </a:cubicBezTo>
                  <a:close/>
                  <a:moveTo>
                    <a:pt x="86" y="193"/>
                  </a:moveTo>
                  <a:cubicBezTo>
                    <a:pt x="86" y="194"/>
                    <a:pt x="86" y="195"/>
                    <a:pt x="87" y="195"/>
                  </a:cubicBezTo>
                  <a:cubicBezTo>
                    <a:pt x="87" y="195"/>
                    <a:pt x="87" y="194"/>
                    <a:pt x="87" y="194"/>
                  </a:cubicBezTo>
                  <a:cubicBezTo>
                    <a:pt x="87" y="194"/>
                    <a:pt x="86" y="194"/>
                    <a:pt x="86" y="193"/>
                  </a:cubicBezTo>
                  <a:close/>
                  <a:moveTo>
                    <a:pt x="61" y="194"/>
                  </a:moveTo>
                  <a:cubicBezTo>
                    <a:pt x="61" y="195"/>
                    <a:pt x="62" y="195"/>
                    <a:pt x="62" y="196"/>
                  </a:cubicBezTo>
                  <a:cubicBezTo>
                    <a:pt x="62" y="196"/>
                    <a:pt x="62" y="196"/>
                    <a:pt x="61" y="196"/>
                  </a:cubicBezTo>
                  <a:cubicBezTo>
                    <a:pt x="61" y="196"/>
                    <a:pt x="61" y="196"/>
                    <a:pt x="61" y="196"/>
                  </a:cubicBezTo>
                  <a:cubicBezTo>
                    <a:pt x="61" y="195"/>
                    <a:pt x="61" y="195"/>
                    <a:pt x="61" y="194"/>
                  </a:cubicBezTo>
                  <a:close/>
                  <a:moveTo>
                    <a:pt x="70" y="196"/>
                  </a:moveTo>
                  <a:cubicBezTo>
                    <a:pt x="70" y="197"/>
                    <a:pt x="70" y="198"/>
                    <a:pt x="70" y="198"/>
                  </a:cubicBezTo>
                  <a:cubicBezTo>
                    <a:pt x="70" y="198"/>
                    <a:pt x="71" y="198"/>
                    <a:pt x="71" y="198"/>
                  </a:cubicBezTo>
                  <a:cubicBezTo>
                    <a:pt x="71" y="198"/>
                    <a:pt x="71" y="197"/>
                    <a:pt x="71" y="196"/>
                  </a:cubicBezTo>
                  <a:cubicBezTo>
                    <a:pt x="71" y="196"/>
                    <a:pt x="70" y="196"/>
                    <a:pt x="70" y="196"/>
                  </a:cubicBezTo>
                  <a:close/>
                  <a:moveTo>
                    <a:pt x="77" y="196"/>
                  </a:moveTo>
                  <a:cubicBezTo>
                    <a:pt x="77" y="197"/>
                    <a:pt x="77" y="198"/>
                    <a:pt x="77" y="198"/>
                  </a:cubicBezTo>
                  <a:cubicBezTo>
                    <a:pt x="77" y="198"/>
                    <a:pt x="78" y="198"/>
                    <a:pt x="78" y="198"/>
                  </a:cubicBezTo>
                  <a:cubicBezTo>
                    <a:pt x="78" y="197"/>
                    <a:pt x="78" y="197"/>
                    <a:pt x="77" y="196"/>
                  </a:cubicBezTo>
                  <a:close/>
                  <a:moveTo>
                    <a:pt x="81" y="202"/>
                  </a:moveTo>
                  <a:cubicBezTo>
                    <a:pt x="82" y="202"/>
                    <a:pt x="82" y="202"/>
                    <a:pt x="82" y="203"/>
                  </a:cubicBezTo>
                  <a:cubicBezTo>
                    <a:pt x="79" y="205"/>
                    <a:pt x="79" y="209"/>
                    <a:pt x="75" y="209"/>
                  </a:cubicBezTo>
                  <a:cubicBezTo>
                    <a:pt x="75" y="209"/>
                    <a:pt x="75" y="208"/>
                    <a:pt x="75" y="208"/>
                  </a:cubicBezTo>
                  <a:cubicBezTo>
                    <a:pt x="75" y="208"/>
                    <a:pt x="75" y="208"/>
                    <a:pt x="75" y="208"/>
                  </a:cubicBezTo>
                  <a:cubicBezTo>
                    <a:pt x="77" y="206"/>
                    <a:pt x="79" y="204"/>
                    <a:pt x="81" y="202"/>
                  </a:cubicBezTo>
                  <a:close/>
                  <a:moveTo>
                    <a:pt x="63" y="205"/>
                  </a:moveTo>
                  <a:cubicBezTo>
                    <a:pt x="63" y="205"/>
                    <a:pt x="64" y="205"/>
                    <a:pt x="64" y="205"/>
                  </a:cubicBezTo>
                  <a:cubicBezTo>
                    <a:pt x="64" y="205"/>
                    <a:pt x="63" y="206"/>
                    <a:pt x="63" y="205"/>
                  </a:cubicBezTo>
                  <a:close/>
                  <a:moveTo>
                    <a:pt x="68" y="207"/>
                  </a:moveTo>
                  <a:cubicBezTo>
                    <a:pt x="70" y="208"/>
                    <a:pt x="72" y="208"/>
                    <a:pt x="73" y="208"/>
                  </a:cubicBezTo>
                  <a:cubicBezTo>
                    <a:pt x="73" y="209"/>
                    <a:pt x="73" y="210"/>
                    <a:pt x="74" y="210"/>
                  </a:cubicBezTo>
                  <a:cubicBezTo>
                    <a:pt x="74" y="210"/>
                    <a:pt x="74" y="210"/>
                    <a:pt x="74" y="211"/>
                  </a:cubicBezTo>
                  <a:cubicBezTo>
                    <a:pt x="76" y="210"/>
                    <a:pt x="78" y="210"/>
                    <a:pt x="80" y="210"/>
                  </a:cubicBezTo>
                  <a:cubicBezTo>
                    <a:pt x="80" y="212"/>
                    <a:pt x="79" y="213"/>
                    <a:pt x="77" y="213"/>
                  </a:cubicBezTo>
                  <a:cubicBezTo>
                    <a:pt x="77" y="214"/>
                    <a:pt x="77" y="214"/>
                    <a:pt x="77" y="215"/>
                  </a:cubicBezTo>
                  <a:cubicBezTo>
                    <a:pt x="77" y="215"/>
                    <a:pt x="79" y="215"/>
                    <a:pt x="79" y="215"/>
                  </a:cubicBezTo>
                  <a:cubicBezTo>
                    <a:pt x="79" y="215"/>
                    <a:pt x="80" y="215"/>
                    <a:pt x="80" y="215"/>
                  </a:cubicBezTo>
                  <a:cubicBezTo>
                    <a:pt x="80" y="215"/>
                    <a:pt x="80" y="216"/>
                    <a:pt x="80" y="216"/>
                  </a:cubicBezTo>
                  <a:cubicBezTo>
                    <a:pt x="80" y="216"/>
                    <a:pt x="79" y="216"/>
                    <a:pt x="79" y="216"/>
                  </a:cubicBezTo>
                  <a:cubicBezTo>
                    <a:pt x="79" y="216"/>
                    <a:pt x="79" y="216"/>
                    <a:pt x="79" y="216"/>
                  </a:cubicBezTo>
                  <a:cubicBezTo>
                    <a:pt x="79" y="216"/>
                    <a:pt x="79" y="217"/>
                    <a:pt x="79" y="217"/>
                  </a:cubicBezTo>
                  <a:cubicBezTo>
                    <a:pt x="77" y="216"/>
                    <a:pt x="75" y="219"/>
                    <a:pt x="75" y="219"/>
                  </a:cubicBezTo>
                  <a:cubicBezTo>
                    <a:pt x="76" y="219"/>
                    <a:pt x="82" y="218"/>
                    <a:pt x="82" y="217"/>
                  </a:cubicBezTo>
                  <a:cubicBezTo>
                    <a:pt x="82" y="217"/>
                    <a:pt x="82" y="217"/>
                    <a:pt x="82" y="217"/>
                  </a:cubicBezTo>
                  <a:cubicBezTo>
                    <a:pt x="81" y="216"/>
                    <a:pt x="81" y="216"/>
                    <a:pt x="80" y="216"/>
                  </a:cubicBezTo>
                  <a:cubicBezTo>
                    <a:pt x="80" y="216"/>
                    <a:pt x="80" y="216"/>
                    <a:pt x="80" y="216"/>
                  </a:cubicBezTo>
                  <a:cubicBezTo>
                    <a:pt x="81" y="215"/>
                    <a:pt x="83" y="215"/>
                    <a:pt x="83" y="214"/>
                  </a:cubicBezTo>
                  <a:cubicBezTo>
                    <a:pt x="83" y="214"/>
                    <a:pt x="84" y="214"/>
                    <a:pt x="84" y="214"/>
                  </a:cubicBezTo>
                  <a:cubicBezTo>
                    <a:pt x="84" y="215"/>
                    <a:pt x="83" y="215"/>
                    <a:pt x="83" y="216"/>
                  </a:cubicBezTo>
                  <a:cubicBezTo>
                    <a:pt x="84" y="217"/>
                    <a:pt x="85" y="219"/>
                    <a:pt x="87" y="219"/>
                  </a:cubicBezTo>
                  <a:cubicBezTo>
                    <a:pt x="87" y="219"/>
                    <a:pt x="87" y="219"/>
                    <a:pt x="87" y="219"/>
                  </a:cubicBezTo>
                  <a:cubicBezTo>
                    <a:pt x="87" y="218"/>
                    <a:pt x="87" y="217"/>
                    <a:pt x="88" y="217"/>
                  </a:cubicBezTo>
                  <a:cubicBezTo>
                    <a:pt x="88" y="217"/>
                    <a:pt x="88" y="217"/>
                    <a:pt x="88" y="217"/>
                  </a:cubicBezTo>
                  <a:cubicBezTo>
                    <a:pt x="88" y="219"/>
                    <a:pt x="87" y="229"/>
                    <a:pt x="90" y="229"/>
                  </a:cubicBezTo>
                  <a:cubicBezTo>
                    <a:pt x="90" y="230"/>
                    <a:pt x="90" y="230"/>
                    <a:pt x="89" y="230"/>
                  </a:cubicBezTo>
                  <a:cubicBezTo>
                    <a:pt x="89" y="230"/>
                    <a:pt x="89" y="231"/>
                    <a:pt x="88" y="231"/>
                  </a:cubicBezTo>
                  <a:cubicBezTo>
                    <a:pt x="88" y="231"/>
                    <a:pt x="88" y="231"/>
                    <a:pt x="88" y="231"/>
                  </a:cubicBezTo>
                  <a:cubicBezTo>
                    <a:pt x="88" y="231"/>
                    <a:pt x="87" y="230"/>
                    <a:pt x="87" y="231"/>
                  </a:cubicBezTo>
                  <a:cubicBezTo>
                    <a:pt x="86" y="232"/>
                    <a:pt x="85" y="232"/>
                    <a:pt x="83" y="232"/>
                  </a:cubicBezTo>
                  <a:cubicBezTo>
                    <a:pt x="83" y="232"/>
                    <a:pt x="83" y="233"/>
                    <a:pt x="83" y="233"/>
                  </a:cubicBezTo>
                  <a:cubicBezTo>
                    <a:pt x="84" y="233"/>
                    <a:pt x="85" y="234"/>
                    <a:pt x="86" y="234"/>
                  </a:cubicBezTo>
                  <a:cubicBezTo>
                    <a:pt x="86" y="233"/>
                    <a:pt x="86" y="232"/>
                    <a:pt x="87" y="232"/>
                  </a:cubicBezTo>
                  <a:cubicBezTo>
                    <a:pt x="87" y="232"/>
                    <a:pt x="87" y="232"/>
                    <a:pt x="87" y="232"/>
                  </a:cubicBezTo>
                  <a:cubicBezTo>
                    <a:pt x="87" y="232"/>
                    <a:pt x="87" y="233"/>
                    <a:pt x="88" y="233"/>
                  </a:cubicBezTo>
                  <a:cubicBezTo>
                    <a:pt x="88" y="233"/>
                    <a:pt x="88" y="233"/>
                    <a:pt x="88" y="234"/>
                  </a:cubicBezTo>
                  <a:cubicBezTo>
                    <a:pt x="88" y="234"/>
                    <a:pt x="89" y="234"/>
                    <a:pt x="89" y="234"/>
                  </a:cubicBezTo>
                  <a:cubicBezTo>
                    <a:pt x="89" y="233"/>
                    <a:pt x="89" y="233"/>
                    <a:pt x="89" y="232"/>
                  </a:cubicBezTo>
                  <a:cubicBezTo>
                    <a:pt x="89" y="233"/>
                    <a:pt x="90" y="241"/>
                    <a:pt x="90" y="242"/>
                  </a:cubicBezTo>
                  <a:cubicBezTo>
                    <a:pt x="89" y="244"/>
                    <a:pt x="87" y="246"/>
                    <a:pt x="87" y="247"/>
                  </a:cubicBezTo>
                  <a:cubicBezTo>
                    <a:pt x="88" y="247"/>
                    <a:pt x="88" y="247"/>
                    <a:pt x="88" y="247"/>
                  </a:cubicBezTo>
                  <a:cubicBezTo>
                    <a:pt x="88" y="247"/>
                    <a:pt x="88" y="248"/>
                    <a:pt x="88" y="248"/>
                  </a:cubicBezTo>
                  <a:cubicBezTo>
                    <a:pt x="88" y="248"/>
                    <a:pt x="88" y="248"/>
                    <a:pt x="88" y="248"/>
                  </a:cubicBezTo>
                  <a:cubicBezTo>
                    <a:pt x="88" y="248"/>
                    <a:pt x="88" y="247"/>
                    <a:pt x="88" y="247"/>
                  </a:cubicBezTo>
                  <a:cubicBezTo>
                    <a:pt x="89" y="247"/>
                    <a:pt x="89" y="246"/>
                    <a:pt x="89" y="246"/>
                  </a:cubicBezTo>
                  <a:cubicBezTo>
                    <a:pt x="91" y="251"/>
                    <a:pt x="87" y="250"/>
                    <a:pt x="87" y="252"/>
                  </a:cubicBezTo>
                  <a:cubicBezTo>
                    <a:pt x="87" y="252"/>
                    <a:pt x="88" y="253"/>
                    <a:pt x="88" y="252"/>
                  </a:cubicBezTo>
                  <a:cubicBezTo>
                    <a:pt x="88" y="252"/>
                    <a:pt x="88" y="253"/>
                    <a:pt x="88" y="252"/>
                  </a:cubicBezTo>
                  <a:cubicBezTo>
                    <a:pt x="89" y="252"/>
                    <a:pt x="89" y="252"/>
                    <a:pt x="90" y="252"/>
                  </a:cubicBezTo>
                  <a:cubicBezTo>
                    <a:pt x="90" y="252"/>
                    <a:pt x="90" y="253"/>
                    <a:pt x="90" y="253"/>
                  </a:cubicBezTo>
                  <a:cubicBezTo>
                    <a:pt x="88" y="254"/>
                    <a:pt x="87" y="254"/>
                    <a:pt x="86" y="255"/>
                  </a:cubicBezTo>
                  <a:cubicBezTo>
                    <a:pt x="86" y="255"/>
                    <a:pt x="86" y="255"/>
                    <a:pt x="86" y="255"/>
                  </a:cubicBezTo>
                  <a:cubicBezTo>
                    <a:pt x="86" y="255"/>
                    <a:pt x="86" y="255"/>
                    <a:pt x="86" y="255"/>
                  </a:cubicBezTo>
                  <a:cubicBezTo>
                    <a:pt x="86" y="255"/>
                    <a:pt x="86" y="256"/>
                    <a:pt x="86" y="256"/>
                  </a:cubicBezTo>
                  <a:cubicBezTo>
                    <a:pt x="87" y="256"/>
                    <a:pt x="88" y="255"/>
                    <a:pt x="88" y="255"/>
                  </a:cubicBezTo>
                  <a:cubicBezTo>
                    <a:pt x="88" y="256"/>
                    <a:pt x="89" y="258"/>
                    <a:pt x="88" y="258"/>
                  </a:cubicBezTo>
                  <a:cubicBezTo>
                    <a:pt x="88" y="258"/>
                    <a:pt x="88" y="258"/>
                    <a:pt x="88" y="258"/>
                  </a:cubicBezTo>
                  <a:cubicBezTo>
                    <a:pt x="87" y="258"/>
                    <a:pt x="86" y="257"/>
                    <a:pt x="86" y="257"/>
                  </a:cubicBezTo>
                  <a:cubicBezTo>
                    <a:pt x="85" y="259"/>
                    <a:pt x="85" y="261"/>
                    <a:pt x="84" y="263"/>
                  </a:cubicBezTo>
                  <a:cubicBezTo>
                    <a:pt x="84" y="262"/>
                    <a:pt x="84" y="262"/>
                    <a:pt x="85" y="262"/>
                  </a:cubicBezTo>
                  <a:cubicBezTo>
                    <a:pt x="85" y="262"/>
                    <a:pt x="85" y="262"/>
                    <a:pt x="85" y="262"/>
                  </a:cubicBezTo>
                  <a:cubicBezTo>
                    <a:pt x="86" y="262"/>
                    <a:pt x="88" y="261"/>
                    <a:pt x="88" y="262"/>
                  </a:cubicBezTo>
                  <a:cubicBezTo>
                    <a:pt x="88" y="262"/>
                    <a:pt x="88" y="262"/>
                    <a:pt x="88" y="262"/>
                  </a:cubicBezTo>
                  <a:cubicBezTo>
                    <a:pt x="88" y="262"/>
                    <a:pt x="88" y="263"/>
                    <a:pt x="88" y="263"/>
                  </a:cubicBezTo>
                  <a:cubicBezTo>
                    <a:pt x="86" y="263"/>
                    <a:pt x="84" y="264"/>
                    <a:pt x="82" y="264"/>
                  </a:cubicBezTo>
                  <a:cubicBezTo>
                    <a:pt x="82" y="265"/>
                    <a:pt x="82" y="267"/>
                    <a:pt x="82" y="268"/>
                  </a:cubicBezTo>
                  <a:cubicBezTo>
                    <a:pt x="81" y="269"/>
                    <a:pt x="83" y="275"/>
                    <a:pt x="83" y="275"/>
                  </a:cubicBezTo>
                  <a:cubicBezTo>
                    <a:pt x="83" y="275"/>
                    <a:pt x="83" y="275"/>
                    <a:pt x="83" y="275"/>
                  </a:cubicBezTo>
                  <a:cubicBezTo>
                    <a:pt x="84" y="275"/>
                    <a:pt x="85" y="275"/>
                    <a:pt x="87" y="275"/>
                  </a:cubicBezTo>
                  <a:cubicBezTo>
                    <a:pt x="87" y="276"/>
                    <a:pt x="87" y="276"/>
                    <a:pt x="87" y="276"/>
                  </a:cubicBezTo>
                  <a:cubicBezTo>
                    <a:pt x="86" y="276"/>
                    <a:pt x="86" y="276"/>
                    <a:pt x="86" y="276"/>
                  </a:cubicBezTo>
                  <a:cubicBezTo>
                    <a:pt x="84" y="277"/>
                    <a:pt x="83" y="277"/>
                    <a:pt x="82" y="277"/>
                  </a:cubicBezTo>
                  <a:cubicBezTo>
                    <a:pt x="82" y="277"/>
                    <a:pt x="82" y="277"/>
                    <a:pt x="82" y="278"/>
                  </a:cubicBezTo>
                  <a:cubicBezTo>
                    <a:pt x="85" y="278"/>
                    <a:pt x="89" y="279"/>
                    <a:pt x="89" y="283"/>
                  </a:cubicBezTo>
                  <a:cubicBezTo>
                    <a:pt x="89" y="284"/>
                    <a:pt x="88" y="285"/>
                    <a:pt x="88" y="286"/>
                  </a:cubicBezTo>
                  <a:cubicBezTo>
                    <a:pt x="88" y="286"/>
                    <a:pt x="88" y="286"/>
                    <a:pt x="88" y="286"/>
                  </a:cubicBezTo>
                  <a:cubicBezTo>
                    <a:pt x="88" y="285"/>
                    <a:pt x="88" y="282"/>
                    <a:pt x="87" y="282"/>
                  </a:cubicBezTo>
                  <a:cubicBezTo>
                    <a:pt x="87" y="282"/>
                    <a:pt x="87" y="282"/>
                    <a:pt x="87" y="282"/>
                  </a:cubicBezTo>
                  <a:cubicBezTo>
                    <a:pt x="86" y="282"/>
                    <a:pt x="86" y="282"/>
                    <a:pt x="86" y="282"/>
                  </a:cubicBezTo>
                  <a:cubicBezTo>
                    <a:pt x="86" y="282"/>
                    <a:pt x="86" y="282"/>
                    <a:pt x="86" y="282"/>
                  </a:cubicBezTo>
                  <a:cubicBezTo>
                    <a:pt x="85" y="283"/>
                    <a:pt x="85" y="286"/>
                    <a:pt x="85" y="287"/>
                  </a:cubicBezTo>
                  <a:cubicBezTo>
                    <a:pt x="85" y="287"/>
                    <a:pt x="86" y="287"/>
                    <a:pt x="86" y="287"/>
                  </a:cubicBezTo>
                  <a:cubicBezTo>
                    <a:pt x="86" y="287"/>
                    <a:pt x="86" y="287"/>
                    <a:pt x="86" y="287"/>
                  </a:cubicBezTo>
                  <a:cubicBezTo>
                    <a:pt x="87" y="287"/>
                    <a:pt x="87" y="286"/>
                    <a:pt x="87" y="286"/>
                  </a:cubicBezTo>
                  <a:cubicBezTo>
                    <a:pt x="87" y="286"/>
                    <a:pt x="88" y="286"/>
                    <a:pt x="88" y="286"/>
                  </a:cubicBezTo>
                  <a:cubicBezTo>
                    <a:pt x="88" y="286"/>
                    <a:pt x="88" y="286"/>
                    <a:pt x="88" y="286"/>
                  </a:cubicBezTo>
                  <a:cubicBezTo>
                    <a:pt x="89" y="287"/>
                    <a:pt x="90" y="289"/>
                    <a:pt x="91" y="289"/>
                  </a:cubicBezTo>
                  <a:cubicBezTo>
                    <a:pt x="91" y="289"/>
                    <a:pt x="91" y="289"/>
                    <a:pt x="91" y="289"/>
                  </a:cubicBezTo>
                  <a:cubicBezTo>
                    <a:pt x="90" y="290"/>
                    <a:pt x="91" y="294"/>
                    <a:pt x="90" y="294"/>
                  </a:cubicBezTo>
                  <a:cubicBezTo>
                    <a:pt x="90" y="294"/>
                    <a:pt x="90" y="295"/>
                    <a:pt x="90" y="295"/>
                  </a:cubicBezTo>
                  <a:cubicBezTo>
                    <a:pt x="90" y="295"/>
                    <a:pt x="90" y="295"/>
                    <a:pt x="90" y="295"/>
                  </a:cubicBezTo>
                  <a:cubicBezTo>
                    <a:pt x="90" y="295"/>
                    <a:pt x="90" y="295"/>
                    <a:pt x="90" y="295"/>
                  </a:cubicBezTo>
                  <a:cubicBezTo>
                    <a:pt x="91" y="295"/>
                    <a:pt x="92" y="295"/>
                    <a:pt x="93" y="295"/>
                  </a:cubicBezTo>
                  <a:cubicBezTo>
                    <a:pt x="93" y="295"/>
                    <a:pt x="93" y="296"/>
                    <a:pt x="93" y="296"/>
                  </a:cubicBezTo>
                  <a:cubicBezTo>
                    <a:pt x="92" y="296"/>
                    <a:pt x="92" y="296"/>
                    <a:pt x="92" y="296"/>
                  </a:cubicBezTo>
                  <a:cubicBezTo>
                    <a:pt x="92" y="296"/>
                    <a:pt x="91" y="296"/>
                    <a:pt x="91" y="296"/>
                  </a:cubicBezTo>
                  <a:cubicBezTo>
                    <a:pt x="84" y="296"/>
                    <a:pt x="76" y="298"/>
                    <a:pt x="70" y="296"/>
                  </a:cubicBezTo>
                  <a:cubicBezTo>
                    <a:pt x="69" y="296"/>
                    <a:pt x="68" y="296"/>
                    <a:pt x="68" y="295"/>
                  </a:cubicBezTo>
                  <a:cubicBezTo>
                    <a:pt x="68" y="295"/>
                    <a:pt x="68" y="295"/>
                    <a:pt x="68" y="295"/>
                  </a:cubicBezTo>
                  <a:cubicBezTo>
                    <a:pt x="68" y="295"/>
                    <a:pt x="68" y="295"/>
                    <a:pt x="68" y="295"/>
                  </a:cubicBezTo>
                  <a:cubicBezTo>
                    <a:pt x="69" y="294"/>
                    <a:pt x="70" y="292"/>
                    <a:pt x="72" y="292"/>
                  </a:cubicBezTo>
                  <a:cubicBezTo>
                    <a:pt x="72" y="292"/>
                    <a:pt x="72" y="290"/>
                    <a:pt x="72" y="290"/>
                  </a:cubicBezTo>
                  <a:cubicBezTo>
                    <a:pt x="72" y="290"/>
                    <a:pt x="72" y="290"/>
                    <a:pt x="72" y="290"/>
                  </a:cubicBezTo>
                  <a:cubicBezTo>
                    <a:pt x="71" y="290"/>
                    <a:pt x="69" y="290"/>
                    <a:pt x="68" y="290"/>
                  </a:cubicBezTo>
                  <a:cubicBezTo>
                    <a:pt x="68" y="290"/>
                    <a:pt x="65" y="285"/>
                    <a:pt x="65" y="284"/>
                  </a:cubicBezTo>
                  <a:cubicBezTo>
                    <a:pt x="65" y="284"/>
                    <a:pt x="65" y="284"/>
                    <a:pt x="66" y="284"/>
                  </a:cubicBezTo>
                  <a:cubicBezTo>
                    <a:pt x="66" y="284"/>
                    <a:pt x="66" y="284"/>
                    <a:pt x="66" y="284"/>
                  </a:cubicBezTo>
                  <a:cubicBezTo>
                    <a:pt x="66" y="284"/>
                    <a:pt x="66" y="285"/>
                    <a:pt x="66" y="285"/>
                  </a:cubicBezTo>
                  <a:cubicBezTo>
                    <a:pt x="66" y="285"/>
                    <a:pt x="67" y="285"/>
                    <a:pt x="67" y="285"/>
                  </a:cubicBezTo>
                  <a:cubicBezTo>
                    <a:pt x="67" y="284"/>
                    <a:pt x="67" y="283"/>
                    <a:pt x="67" y="282"/>
                  </a:cubicBezTo>
                  <a:cubicBezTo>
                    <a:pt x="68" y="282"/>
                    <a:pt x="68" y="281"/>
                    <a:pt x="68" y="281"/>
                  </a:cubicBezTo>
                  <a:cubicBezTo>
                    <a:pt x="69" y="281"/>
                    <a:pt x="69" y="281"/>
                    <a:pt x="69" y="280"/>
                  </a:cubicBezTo>
                  <a:cubicBezTo>
                    <a:pt x="69" y="280"/>
                    <a:pt x="68" y="280"/>
                    <a:pt x="68" y="280"/>
                  </a:cubicBezTo>
                  <a:cubicBezTo>
                    <a:pt x="68" y="280"/>
                    <a:pt x="67" y="279"/>
                    <a:pt x="67" y="279"/>
                  </a:cubicBezTo>
                  <a:cubicBezTo>
                    <a:pt x="67" y="279"/>
                    <a:pt x="67" y="278"/>
                    <a:pt x="67" y="278"/>
                  </a:cubicBezTo>
                  <a:cubicBezTo>
                    <a:pt x="67" y="277"/>
                    <a:pt x="69" y="273"/>
                    <a:pt x="69" y="272"/>
                  </a:cubicBezTo>
                  <a:cubicBezTo>
                    <a:pt x="68" y="273"/>
                    <a:pt x="67" y="273"/>
                    <a:pt x="66" y="273"/>
                  </a:cubicBezTo>
                  <a:cubicBezTo>
                    <a:pt x="66" y="273"/>
                    <a:pt x="66" y="273"/>
                    <a:pt x="66" y="272"/>
                  </a:cubicBezTo>
                  <a:cubicBezTo>
                    <a:pt x="66" y="270"/>
                    <a:pt x="66" y="268"/>
                    <a:pt x="67" y="266"/>
                  </a:cubicBezTo>
                  <a:cubicBezTo>
                    <a:pt x="66" y="266"/>
                    <a:pt x="66" y="266"/>
                    <a:pt x="66" y="266"/>
                  </a:cubicBezTo>
                  <a:cubicBezTo>
                    <a:pt x="66" y="266"/>
                    <a:pt x="66" y="267"/>
                    <a:pt x="66" y="267"/>
                  </a:cubicBezTo>
                  <a:cubicBezTo>
                    <a:pt x="66" y="267"/>
                    <a:pt x="66" y="267"/>
                    <a:pt x="65" y="267"/>
                  </a:cubicBezTo>
                  <a:cubicBezTo>
                    <a:pt x="65" y="265"/>
                    <a:pt x="66" y="262"/>
                    <a:pt x="66" y="260"/>
                  </a:cubicBezTo>
                  <a:cubicBezTo>
                    <a:pt x="66" y="259"/>
                    <a:pt x="66" y="259"/>
                    <a:pt x="67" y="259"/>
                  </a:cubicBezTo>
                  <a:cubicBezTo>
                    <a:pt x="67" y="260"/>
                    <a:pt x="66" y="260"/>
                    <a:pt x="67" y="260"/>
                  </a:cubicBezTo>
                  <a:cubicBezTo>
                    <a:pt x="68" y="260"/>
                    <a:pt x="69" y="261"/>
                    <a:pt x="70" y="261"/>
                  </a:cubicBezTo>
                  <a:cubicBezTo>
                    <a:pt x="70" y="261"/>
                    <a:pt x="70" y="261"/>
                    <a:pt x="70" y="261"/>
                  </a:cubicBezTo>
                  <a:cubicBezTo>
                    <a:pt x="70" y="261"/>
                    <a:pt x="70" y="261"/>
                    <a:pt x="70" y="261"/>
                  </a:cubicBezTo>
                  <a:cubicBezTo>
                    <a:pt x="70" y="259"/>
                    <a:pt x="71" y="257"/>
                    <a:pt x="72" y="255"/>
                  </a:cubicBezTo>
                  <a:cubicBezTo>
                    <a:pt x="73" y="253"/>
                    <a:pt x="74" y="252"/>
                    <a:pt x="74" y="250"/>
                  </a:cubicBezTo>
                  <a:cubicBezTo>
                    <a:pt x="74" y="250"/>
                    <a:pt x="73" y="250"/>
                    <a:pt x="73" y="250"/>
                  </a:cubicBezTo>
                  <a:cubicBezTo>
                    <a:pt x="73" y="250"/>
                    <a:pt x="73" y="250"/>
                    <a:pt x="73" y="249"/>
                  </a:cubicBezTo>
                  <a:cubicBezTo>
                    <a:pt x="72" y="250"/>
                    <a:pt x="71" y="250"/>
                    <a:pt x="71" y="251"/>
                  </a:cubicBezTo>
                  <a:cubicBezTo>
                    <a:pt x="71" y="251"/>
                    <a:pt x="71" y="251"/>
                    <a:pt x="71" y="251"/>
                  </a:cubicBezTo>
                  <a:cubicBezTo>
                    <a:pt x="71" y="250"/>
                    <a:pt x="71" y="250"/>
                    <a:pt x="71" y="250"/>
                  </a:cubicBezTo>
                  <a:cubicBezTo>
                    <a:pt x="71" y="248"/>
                    <a:pt x="71" y="246"/>
                    <a:pt x="71" y="245"/>
                  </a:cubicBezTo>
                  <a:cubicBezTo>
                    <a:pt x="71" y="244"/>
                    <a:pt x="71" y="244"/>
                    <a:pt x="70" y="243"/>
                  </a:cubicBezTo>
                  <a:cubicBezTo>
                    <a:pt x="70" y="243"/>
                    <a:pt x="70" y="243"/>
                    <a:pt x="70" y="243"/>
                  </a:cubicBezTo>
                  <a:cubicBezTo>
                    <a:pt x="70" y="243"/>
                    <a:pt x="70" y="243"/>
                    <a:pt x="70" y="243"/>
                  </a:cubicBezTo>
                  <a:cubicBezTo>
                    <a:pt x="69" y="244"/>
                    <a:pt x="69" y="245"/>
                    <a:pt x="69" y="246"/>
                  </a:cubicBezTo>
                  <a:cubicBezTo>
                    <a:pt x="69" y="246"/>
                    <a:pt x="68" y="246"/>
                    <a:pt x="68" y="246"/>
                  </a:cubicBezTo>
                  <a:cubicBezTo>
                    <a:pt x="68" y="245"/>
                    <a:pt x="68" y="245"/>
                    <a:pt x="68" y="245"/>
                  </a:cubicBezTo>
                  <a:cubicBezTo>
                    <a:pt x="68" y="245"/>
                    <a:pt x="68" y="245"/>
                    <a:pt x="68" y="245"/>
                  </a:cubicBezTo>
                  <a:cubicBezTo>
                    <a:pt x="68" y="244"/>
                    <a:pt x="67" y="243"/>
                    <a:pt x="67" y="242"/>
                  </a:cubicBezTo>
                  <a:cubicBezTo>
                    <a:pt x="67" y="242"/>
                    <a:pt x="68" y="242"/>
                    <a:pt x="68" y="242"/>
                  </a:cubicBezTo>
                  <a:cubicBezTo>
                    <a:pt x="68" y="240"/>
                    <a:pt x="67" y="238"/>
                    <a:pt x="66" y="236"/>
                  </a:cubicBezTo>
                  <a:cubicBezTo>
                    <a:pt x="66" y="236"/>
                    <a:pt x="65" y="235"/>
                    <a:pt x="65" y="234"/>
                  </a:cubicBezTo>
                  <a:cubicBezTo>
                    <a:pt x="67" y="233"/>
                    <a:pt x="71" y="229"/>
                    <a:pt x="71" y="227"/>
                  </a:cubicBezTo>
                  <a:cubicBezTo>
                    <a:pt x="70" y="227"/>
                    <a:pt x="69" y="227"/>
                    <a:pt x="68" y="227"/>
                  </a:cubicBezTo>
                  <a:cubicBezTo>
                    <a:pt x="68" y="227"/>
                    <a:pt x="68" y="229"/>
                    <a:pt x="67" y="229"/>
                  </a:cubicBezTo>
                  <a:cubicBezTo>
                    <a:pt x="67" y="227"/>
                    <a:pt x="67" y="226"/>
                    <a:pt x="67" y="225"/>
                  </a:cubicBezTo>
                  <a:cubicBezTo>
                    <a:pt x="67" y="225"/>
                    <a:pt x="66" y="224"/>
                    <a:pt x="66" y="223"/>
                  </a:cubicBezTo>
                  <a:cubicBezTo>
                    <a:pt x="66" y="223"/>
                    <a:pt x="67" y="223"/>
                    <a:pt x="67" y="223"/>
                  </a:cubicBezTo>
                  <a:cubicBezTo>
                    <a:pt x="67" y="223"/>
                    <a:pt x="67" y="223"/>
                    <a:pt x="68" y="223"/>
                  </a:cubicBezTo>
                  <a:cubicBezTo>
                    <a:pt x="68" y="223"/>
                    <a:pt x="68" y="223"/>
                    <a:pt x="68" y="223"/>
                  </a:cubicBezTo>
                  <a:cubicBezTo>
                    <a:pt x="68" y="223"/>
                    <a:pt x="68" y="223"/>
                    <a:pt x="68" y="223"/>
                  </a:cubicBezTo>
                  <a:cubicBezTo>
                    <a:pt x="69" y="223"/>
                    <a:pt x="69" y="223"/>
                    <a:pt x="69" y="223"/>
                  </a:cubicBezTo>
                  <a:cubicBezTo>
                    <a:pt x="69" y="222"/>
                    <a:pt x="69" y="222"/>
                    <a:pt x="70" y="221"/>
                  </a:cubicBezTo>
                  <a:cubicBezTo>
                    <a:pt x="66" y="221"/>
                    <a:pt x="67" y="218"/>
                    <a:pt x="67" y="215"/>
                  </a:cubicBezTo>
                  <a:cubicBezTo>
                    <a:pt x="67" y="215"/>
                    <a:pt x="64" y="213"/>
                    <a:pt x="65" y="213"/>
                  </a:cubicBezTo>
                  <a:cubicBezTo>
                    <a:pt x="66" y="213"/>
                    <a:pt x="66" y="212"/>
                    <a:pt x="67" y="211"/>
                  </a:cubicBezTo>
                  <a:cubicBezTo>
                    <a:pt x="67" y="210"/>
                    <a:pt x="67" y="209"/>
                    <a:pt x="68" y="208"/>
                  </a:cubicBezTo>
                  <a:cubicBezTo>
                    <a:pt x="68" y="208"/>
                    <a:pt x="68" y="208"/>
                    <a:pt x="68" y="208"/>
                  </a:cubicBezTo>
                  <a:cubicBezTo>
                    <a:pt x="68" y="208"/>
                    <a:pt x="68" y="207"/>
                    <a:pt x="68" y="207"/>
                  </a:cubicBezTo>
                  <a:close/>
                  <a:moveTo>
                    <a:pt x="82" y="212"/>
                  </a:moveTo>
                  <a:cubicBezTo>
                    <a:pt x="83" y="212"/>
                    <a:pt x="84" y="212"/>
                    <a:pt x="84" y="212"/>
                  </a:cubicBezTo>
                  <a:cubicBezTo>
                    <a:pt x="84" y="212"/>
                    <a:pt x="84" y="212"/>
                    <a:pt x="84" y="213"/>
                  </a:cubicBezTo>
                  <a:cubicBezTo>
                    <a:pt x="84" y="213"/>
                    <a:pt x="84" y="213"/>
                    <a:pt x="84" y="213"/>
                  </a:cubicBezTo>
                  <a:cubicBezTo>
                    <a:pt x="84" y="213"/>
                    <a:pt x="84" y="213"/>
                    <a:pt x="84" y="213"/>
                  </a:cubicBezTo>
                  <a:cubicBezTo>
                    <a:pt x="83" y="213"/>
                    <a:pt x="83" y="213"/>
                    <a:pt x="82" y="213"/>
                  </a:cubicBezTo>
                  <a:cubicBezTo>
                    <a:pt x="82" y="213"/>
                    <a:pt x="82" y="212"/>
                    <a:pt x="82" y="212"/>
                  </a:cubicBezTo>
                  <a:close/>
                  <a:moveTo>
                    <a:pt x="64" y="216"/>
                  </a:moveTo>
                  <a:cubicBezTo>
                    <a:pt x="65" y="217"/>
                    <a:pt x="65" y="217"/>
                    <a:pt x="64" y="217"/>
                  </a:cubicBezTo>
                  <a:cubicBezTo>
                    <a:pt x="64" y="217"/>
                    <a:pt x="64" y="217"/>
                    <a:pt x="64" y="217"/>
                  </a:cubicBezTo>
                  <a:cubicBezTo>
                    <a:pt x="64" y="216"/>
                    <a:pt x="64" y="216"/>
                    <a:pt x="64" y="216"/>
                  </a:cubicBezTo>
                  <a:close/>
                  <a:moveTo>
                    <a:pt x="73" y="220"/>
                  </a:moveTo>
                  <a:cubicBezTo>
                    <a:pt x="73" y="221"/>
                    <a:pt x="73" y="221"/>
                    <a:pt x="72" y="221"/>
                  </a:cubicBezTo>
                  <a:cubicBezTo>
                    <a:pt x="72" y="221"/>
                    <a:pt x="72" y="221"/>
                    <a:pt x="72" y="221"/>
                  </a:cubicBezTo>
                  <a:cubicBezTo>
                    <a:pt x="73" y="221"/>
                    <a:pt x="74" y="222"/>
                    <a:pt x="74" y="222"/>
                  </a:cubicBezTo>
                  <a:cubicBezTo>
                    <a:pt x="74" y="221"/>
                    <a:pt x="73" y="221"/>
                    <a:pt x="73" y="220"/>
                  </a:cubicBezTo>
                  <a:close/>
                  <a:moveTo>
                    <a:pt x="65" y="221"/>
                  </a:moveTo>
                  <a:cubicBezTo>
                    <a:pt x="65" y="221"/>
                    <a:pt x="66" y="222"/>
                    <a:pt x="65" y="222"/>
                  </a:cubicBezTo>
                  <a:cubicBezTo>
                    <a:pt x="65" y="222"/>
                    <a:pt x="65" y="222"/>
                    <a:pt x="65" y="223"/>
                  </a:cubicBezTo>
                  <a:cubicBezTo>
                    <a:pt x="65" y="223"/>
                    <a:pt x="64" y="223"/>
                    <a:pt x="64" y="223"/>
                  </a:cubicBezTo>
                  <a:cubicBezTo>
                    <a:pt x="64" y="222"/>
                    <a:pt x="64" y="221"/>
                    <a:pt x="65" y="221"/>
                  </a:cubicBezTo>
                  <a:cubicBezTo>
                    <a:pt x="65" y="221"/>
                    <a:pt x="65" y="221"/>
                    <a:pt x="65" y="221"/>
                  </a:cubicBezTo>
                  <a:close/>
                  <a:moveTo>
                    <a:pt x="83" y="221"/>
                  </a:moveTo>
                  <a:cubicBezTo>
                    <a:pt x="83" y="222"/>
                    <a:pt x="83" y="223"/>
                    <a:pt x="84" y="223"/>
                  </a:cubicBezTo>
                  <a:cubicBezTo>
                    <a:pt x="84" y="223"/>
                    <a:pt x="84" y="223"/>
                    <a:pt x="84" y="223"/>
                  </a:cubicBezTo>
                  <a:cubicBezTo>
                    <a:pt x="85" y="223"/>
                    <a:pt x="85" y="223"/>
                    <a:pt x="85" y="223"/>
                  </a:cubicBezTo>
                  <a:cubicBezTo>
                    <a:pt x="85" y="223"/>
                    <a:pt x="86" y="223"/>
                    <a:pt x="86" y="223"/>
                  </a:cubicBezTo>
                  <a:cubicBezTo>
                    <a:pt x="86" y="222"/>
                    <a:pt x="86" y="222"/>
                    <a:pt x="86" y="222"/>
                  </a:cubicBezTo>
                  <a:cubicBezTo>
                    <a:pt x="85" y="222"/>
                    <a:pt x="84" y="222"/>
                    <a:pt x="83" y="221"/>
                  </a:cubicBezTo>
                  <a:close/>
                  <a:moveTo>
                    <a:pt x="79" y="223"/>
                  </a:moveTo>
                  <a:cubicBezTo>
                    <a:pt x="80" y="224"/>
                    <a:pt x="81" y="224"/>
                    <a:pt x="82" y="224"/>
                  </a:cubicBezTo>
                  <a:cubicBezTo>
                    <a:pt x="82" y="225"/>
                    <a:pt x="81" y="226"/>
                    <a:pt x="81" y="226"/>
                  </a:cubicBezTo>
                  <a:cubicBezTo>
                    <a:pt x="82" y="226"/>
                    <a:pt x="82" y="226"/>
                    <a:pt x="82" y="226"/>
                  </a:cubicBezTo>
                  <a:cubicBezTo>
                    <a:pt x="83" y="225"/>
                    <a:pt x="83" y="225"/>
                    <a:pt x="83" y="223"/>
                  </a:cubicBezTo>
                  <a:cubicBezTo>
                    <a:pt x="82" y="223"/>
                    <a:pt x="81" y="223"/>
                    <a:pt x="79" y="223"/>
                  </a:cubicBezTo>
                  <a:close/>
                  <a:moveTo>
                    <a:pt x="65" y="225"/>
                  </a:moveTo>
                  <a:cubicBezTo>
                    <a:pt x="66" y="226"/>
                    <a:pt x="64" y="227"/>
                    <a:pt x="63" y="227"/>
                  </a:cubicBezTo>
                  <a:cubicBezTo>
                    <a:pt x="63" y="227"/>
                    <a:pt x="63" y="227"/>
                    <a:pt x="63" y="226"/>
                  </a:cubicBezTo>
                  <a:cubicBezTo>
                    <a:pt x="63" y="226"/>
                    <a:pt x="63" y="226"/>
                    <a:pt x="64" y="226"/>
                  </a:cubicBezTo>
                  <a:cubicBezTo>
                    <a:pt x="64" y="226"/>
                    <a:pt x="65" y="225"/>
                    <a:pt x="65" y="225"/>
                  </a:cubicBezTo>
                  <a:close/>
                  <a:moveTo>
                    <a:pt x="76" y="226"/>
                  </a:moveTo>
                  <a:cubicBezTo>
                    <a:pt x="76" y="227"/>
                    <a:pt x="76" y="229"/>
                    <a:pt x="76" y="230"/>
                  </a:cubicBezTo>
                  <a:cubicBezTo>
                    <a:pt x="76" y="231"/>
                    <a:pt x="74" y="238"/>
                    <a:pt x="76" y="238"/>
                  </a:cubicBezTo>
                  <a:cubicBezTo>
                    <a:pt x="76" y="238"/>
                    <a:pt x="76" y="238"/>
                    <a:pt x="76" y="238"/>
                  </a:cubicBezTo>
                  <a:cubicBezTo>
                    <a:pt x="76" y="238"/>
                    <a:pt x="76" y="238"/>
                    <a:pt x="76" y="238"/>
                  </a:cubicBezTo>
                  <a:cubicBezTo>
                    <a:pt x="76" y="234"/>
                    <a:pt x="79" y="229"/>
                    <a:pt x="76" y="226"/>
                  </a:cubicBezTo>
                  <a:close/>
                  <a:moveTo>
                    <a:pt x="72" y="229"/>
                  </a:moveTo>
                  <a:cubicBezTo>
                    <a:pt x="71" y="230"/>
                    <a:pt x="71" y="231"/>
                    <a:pt x="71" y="232"/>
                  </a:cubicBezTo>
                  <a:cubicBezTo>
                    <a:pt x="71" y="232"/>
                    <a:pt x="71" y="232"/>
                    <a:pt x="71" y="232"/>
                  </a:cubicBezTo>
                  <a:cubicBezTo>
                    <a:pt x="71" y="232"/>
                    <a:pt x="71" y="232"/>
                    <a:pt x="71" y="232"/>
                  </a:cubicBezTo>
                  <a:cubicBezTo>
                    <a:pt x="72" y="232"/>
                    <a:pt x="72" y="232"/>
                    <a:pt x="72" y="232"/>
                  </a:cubicBezTo>
                  <a:cubicBezTo>
                    <a:pt x="73" y="231"/>
                    <a:pt x="73" y="229"/>
                    <a:pt x="72" y="229"/>
                  </a:cubicBezTo>
                  <a:close/>
                  <a:moveTo>
                    <a:pt x="62" y="233"/>
                  </a:moveTo>
                  <a:cubicBezTo>
                    <a:pt x="63" y="233"/>
                    <a:pt x="63" y="233"/>
                    <a:pt x="63" y="233"/>
                  </a:cubicBezTo>
                  <a:cubicBezTo>
                    <a:pt x="63" y="233"/>
                    <a:pt x="63" y="234"/>
                    <a:pt x="63" y="234"/>
                  </a:cubicBezTo>
                  <a:cubicBezTo>
                    <a:pt x="63" y="234"/>
                    <a:pt x="63" y="234"/>
                    <a:pt x="63" y="234"/>
                  </a:cubicBezTo>
                  <a:cubicBezTo>
                    <a:pt x="63" y="234"/>
                    <a:pt x="63" y="234"/>
                    <a:pt x="63" y="234"/>
                  </a:cubicBezTo>
                  <a:cubicBezTo>
                    <a:pt x="62" y="234"/>
                    <a:pt x="62" y="234"/>
                    <a:pt x="62" y="234"/>
                  </a:cubicBezTo>
                  <a:cubicBezTo>
                    <a:pt x="62" y="234"/>
                    <a:pt x="62" y="234"/>
                    <a:pt x="62" y="234"/>
                  </a:cubicBezTo>
                  <a:cubicBezTo>
                    <a:pt x="62" y="234"/>
                    <a:pt x="62" y="234"/>
                    <a:pt x="61" y="234"/>
                  </a:cubicBezTo>
                  <a:cubicBezTo>
                    <a:pt x="61" y="234"/>
                    <a:pt x="61" y="233"/>
                    <a:pt x="61" y="233"/>
                  </a:cubicBezTo>
                  <a:cubicBezTo>
                    <a:pt x="62" y="233"/>
                    <a:pt x="62" y="233"/>
                    <a:pt x="62" y="233"/>
                  </a:cubicBezTo>
                  <a:close/>
                  <a:moveTo>
                    <a:pt x="80" y="233"/>
                  </a:moveTo>
                  <a:cubicBezTo>
                    <a:pt x="73" y="242"/>
                    <a:pt x="84" y="240"/>
                    <a:pt x="84" y="245"/>
                  </a:cubicBezTo>
                  <a:cubicBezTo>
                    <a:pt x="84" y="245"/>
                    <a:pt x="84" y="245"/>
                    <a:pt x="84" y="245"/>
                  </a:cubicBezTo>
                  <a:cubicBezTo>
                    <a:pt x="84" y="244"/>
                    <a:pt x="84" y="244"/>
                    <a:pt x="85" y="244"/>
                  </a:cubicBezTo>
                  <a:cubicBezTo>
                    <a:pt x="85" y="243"/>
                    <a:pt x="85" y="242"/>
                    <a:pt x="85" y="240"/>
                  </a:cubicBezTo>
                  <a:cubicBezTo>
                    <a:pt x="85" y="240"/>
                    <a:pt x="85" y="240"/>
                    <a:pt x="85" y="240"/>
                  </a:cubicBezTo>
                  <a:cubicBezTo>
                    <a:pt x="85" y="240"/>
                    <a:pt x="85" y="240"/>
                    <a:pt x="85" y="240"/>
                  </a:cubicBezTo>
                  <a:cubicBezTo>
                    <a:pt x="85" y="240"/>
                    <a:pt x="84" y="240"/>
                    <a:pt x="84" y="240"/>
                  </a:cubicBezTo>
                  <a:cubicBezTo>
                    <a:pt x="84" y="241"/>
                    <a:pt x="84" y="241"/>
                    <a:pt x="84" y="242"/>
                  </a:cubicBezTo>
                  <a:cubicBezTo>
                    <a:pt x="83" y="242"/>
                    <a:pt x="83" y="242"/>
                    <a:pt x="83" y="242"/>
                  </a:cubicBezTo>
                  <a:cubicBezTo>
                    <a:pt x="83" y="241"/>
                    <a:pt x="80" y="237"/>
                    <a:pt x="79" y="237"/>
                  </a:cubicBezTo>
                  <a:cubicBezTo>
                    <a:pt x="79" y="236"/>
                    <a:pt x="80" y="234"/>
                    <a:pt x="82" y="234"/>
                  </a:cubicBezTo>
                  <a:cubicBezTo>
                    <a:pt x="82" y="233"/>
                    <a:pt x="82" y="233"/>
                    <a:pt x="81" y="233"/>
                  </a:cubicBezTo>
                  <a:cubicBezTo>
                    <a:pt x="81" y="233"/>
                    <a:pt x="80" y="233"/>
                    <a:pt x="80" y="233"/>
                  </a:cubicBezTo>
                  <a:close/>
                  <a:moveTo>
                    <a:pt x="88" y="236"/>
                  </a:moveTo>
                  <a:cubicBezTo>
                    <a:pt x="88" y="237"/>
                    <a:pt x="87" y="238"/>
                    <a:pt x="88" y="238"/>
                  </a:cubicBezTo>
                  <a:cubicBezTo>
                    <a:pt x="88" y="238"/>
                    <a:pt x="88" y="238"/>
                    <a:pt x="88" y="238"/>
                  </a:cubicBezTo>
                  <a:cubicBezTo>
                    <a:pt x="88" y="238"/>
                    <a:pt x="89" y="238"/>
                    <a:pt x="89" y="238"/>
                  </a:cubicBezTo>
                  <a:cubicBezTo>
                    <a:pt x="89" y="238"/>
                    <a:pt x="88" y="237"/>
                    <a:pt x="88" y="236"/>
                  </a:cubicBezTo>
                  <a:close/>
                  <a:moveTo>
                    <a:pt x="61" y="237"/>
                  </a:moveTo>
                  <a:cubicBezTo>
                    <a:pt x="62" y="237"/>
                    <a:pt x="62" y="237"/>
                    <a:pt x="62" y="237"/>
                  </a:cubicBezTo>
                  <a:cubicBezTo>
                    <a:pt x="62" y="238"/>
                    <a:pt x="62" y="238"/>
                    <a:pt x="62" y="238"/>
                  </a:cubicBezTo>
                  <a:cubicBezTo>
                    <a:pt x="63" y="238"/>
                    <a:pt x="63" y="238"/>
                    <a:pt x="63" y="238"/>
                  </a:cubicBezTo>
                  <a:cubicBezTo>
                    <a:pt x="62" y="238"/>
                    <a:pt x="62" y="238"/>
                    <a:pt x="62" y="238"/>
                  </a:cubicBezTo>
                  <a:cubicBezTo>
                    <a:pt x="62" y="238"/>
                    <a:pt x="62" y="239"/>
                    <a:pt x="62" y="239"/>
                  </a:cubicBezTo>
                  <a:cubicBezTo>
                    <a:pt x="62" y="239"/>
                    <a:pt x="61" y="239"/>
                    <a:pt x="61" y="239"/>
                  </a:cubicBezTo>
                  <a:cubicBezTo>
                    <a:pt x="61" y="238"/>
                    <a:pt x="61" y="238"/>
                    <a:pt x="61" y="238"/>
                  </a:cubicBezTo>
                  <a:cubicBezTo>
                    <a:pt x="61" y="238"/>
                    <a:pt x="61" y="238"/>
                    <a:pt x="61" y="238"/>
                  </a:cubicBezTo>
                  <a:cubicBezTo>
                    <a:pt x="61" y="238"/>
                    <a:pt x="61" y="238"/>
                    <a:pt x="61" y="237"/>
                  </a:cubicBezTo>
                  <a:close/>
                  <a:moveTo>
                    <a:pt x="86" y="238"/>
                  </a:moveTo>
                  <a:cubicBezTo>
                    <a:pt x="86" y="238"/>
                    <a:pt x="85" y="240"/>
                    <a:pt x="86" y="240"/>
                  </a:cubicBezTo>
                  <a:cubicBezTo>
                    <a:pt x="86" y="240"/>
                    <a:pt x="86" y="240"/>
                    <a:pt x="86" y="240"/>
                  </a:cubicBezTo>
                  <a:cubicBezTo>
                    <a:pt x="86" y="240"/>
                    <a:pt x="86" y="240"/>
                    <a:pt x="86" y="240"/>
                  </a:cubicBezTo>
                  <a:cubicBezTo>
                    <a:pt x="86" y="240"/>
                    <a:pt x="86" y="240"/>
                    <a:pt x="86" y="240"/>
                  </a:cubicBezTo>
                  <a:cubicBezTo>
                    <a:pt x="86" y="239"/>
                    <a:pt x="87" y="239"/>
                    <a:pt x="87" y="239"/>
                  </a:cubicBezTo>
                  <a:cubicBezTo>
                    <a:pt x="87" y="239"/>
                    <a:pt x="87" y="238"/>
                    <a:pt x="87" y="238"/>
                  </a:cubicBezTo>
                  <a:cubicBezTo>
                    <a:pt x="86" y="238"/>
                    <a:pt x="86" y="238"/>
                    <a:pt x="86" y="238"/>
                  </a:cubicBezTo>
                  <a:close/>
                  <a:moveTo>
                    <a:pt x="87" y="241"/>
                  </a:moveTo>
                  <a:cubicBezTo>
                    <a:pt x="87" y="242"/>
                    <a:pt x="87" y="242"/>
                    <a:pt x="87" y="243"/>
                  </a:cubicBezTo>
                  <a:cubicBezTo>
                    <a:pt x="87" y="243"/>
                    <a:pt x="87" y="243"/>
                    <a:pt x="88" y="243"/>
                  </a:cubicBezTo>
                  <a:cubicBezTo>
                    <a:pt x="88" y="243"/>
                    <a:pt x="88" y="243"/>
                    <a:pt x="88" y="243"/>
                  </a:cubicBezTo>
                  <a:cubicBezTo>
                    <a:pt x="88" y="243"/>
                    <a:pt x="88" y="243"/>
                    <a:pt x="88" y="243"/>
                  </a:cubicBezTo>
                  <a:cubicBezTo>
                    <a:pt x="88" y="242"/>
                    <a:pt x="88" y="242"/>
                    <a:pt x="87" y="241"/>
                  </a:cubicBezTo>
                  <a:close/>
                  <a:moveTo>
                    <a:pt x="80" y="243"/>
                  </a:moveTo>
                  <a:cubicBezTo>
                    <a:pt x="80" y="244"/>
                    <a:pt x="80" y="245"/>
                    <a:pt x="80" y="246"/>
                  </a:cubicBezTo>
                  <a:cubicBezTo>
                    <a:pt x="80" y="246"/>
                    <a:pt x="80" y="246"/>
                    <a:pt x="81" y="246"/>
                  </a:cubicBezTo>
                  <a:cubicBezTo>
                    <a:pt x="81" y="245"/>
                    <a:pt x="81" y="245"/>
                    <a:pt x="81" y="245"/>
                  </a:cubicBezTo>
                  <a:cubicBezTo>
                    <a:pt x="81" y="244"/>
                    <a:pt x="80" y="244"/>
                    <a:pt x="80" y="243"/>
                  </a:cubicBezTo>
                  <a:close/>
                  <a:moveTo>
                    <a:pt x="79" y="247"/>
                  </a:moveTo>
                  <a:cubicBezTo>
                    <a:pt x="79" y="248"/>
                    <a:pt x="75" y="253"/>
                    <a:pt x="77" y="253"/>
                  </a:cubicBezTo>
                  <a:cubicBezTo>
                    <a:pt x="78" y="254"/>
                    <a:pt x="80" y="256"/>
                    <a:pt x="82" y="256"/>
                  </a:cubicBezTo>
                  <a:cubicBezTo>
                    <a:pt x="81" y="255"/>
                    <a:pt x="81" y="253"/>
                    <a:pt x="80" y="252"/>
                  </a:cubicBezTo>
                  <a:cubicBezTo>
                    <a:pt x="80" y="251"/>
                    <a:pt x="81" y="248"/>
                    <a:pt x="79" y="247"/>
                  </a:cubicBezTo>
                  <a:close/>
                  <a:moveTo>
                    <a:pt x="91" y="251"/>
                  </a:moveTo>
                  <a:cubicBezTo>
                    <a:pt x="91" y="251"/>
                    <a:pt x="92" y="251"/>
                    <a:pt x="92" y="251"/>
                  </a:cubicBezTo>
                  <a:cubicBezTo>
                    <a:pt x="92" y="251"/>
                    <a:pt x="91" y="251"/>
                    <a:pt x="91" y="251"/>
                  </a:cubicBezTo>
                  <a:close/>
                  <a:moveTo>
                    <a:pt x="81" y="258"/>
                  </a:moveTo>
                  <a:cubicBezTo>
                    <a:pt x="81" y="258"/>
                    <a:pt x="81" y="258"/>
                    <a:pt x="81" y="258"/>
                  </a:cubicBezTo>
                  <a:cubicBezTo>
                    <a:pt x="80" y="258"/>
                    <a:pt x="80" y="258"/>
                    <a:pt x="80" y="259"/>
                  </a:cubicBezTo>
                  <a:cubicBezTo>
                    <a:pt x="80" y="259"/>
                    <a:pt x="79" y="259"/>
                    <a:pt x="80" y="259"/>
                  </a:cubicBezTo>
                  <a:cubicBezTo>
                    <a:pt x="80" y="260"/>
                    <a:pt x="80" y="260"/>
                    <a:pt x="81" y="260"/>
                  </a:cubicBezTo>
                  <a:cubicBezTo>
                    <a:pt x="81" y="261"/>
                    <a:pt x="81" y="260"/>
                    <a:pt x="80" y="260"/>
                  </a:cubicBezTo>
                  <a:cubicBezTo>
                    <a:pt x="80" y="261"/>
                    <a:pt x="80" y="261"/>
                    <a:pt x="80" y="261"/>
                  </a:cubicBezTo>
                  <a:cubicBezTo>
                    <a:pt x="80" y="261"/>
                    <a:pt x="74" y="265"/>
                    <a:pt x="76" y="265"/>
                  </a:cubicBezTo>
                  <a:cubicBezTo>
                    <a:pt x="76" y="265"/>
                    <a:pt x="76" y="266"/>
                    <a:pt x="76" y="266"/>
                  </a:cubicBezTo>
                  <a:cubicBezTo>
                    <a:pt x="77" y="266"/>
                    <a:pt x="77" y="266"/>
                    <a:pt x="78" y="266"/>
                  </a:cubicBezTo>
                  <a:cubicBezTo>
                    <a:pt x="78" y="265"/>
                    <a:pt x="78" y="264"/>
                    <a:pt x="79" y="264"/>
                  </a:cubicBezTo>
                  <a:cubicBezTo>
                    <a:pt x="79" y="265"/>
                    <a:pt x="79" y="265"/>
                    <a:pt x="79" y="265"/>
                  </a:cubicBezTo>
                  <a:cubicBezTo>
                    <a:pt x="79" y="265"/>
                    <a:pt x="79" y="266"/>
                    <a:pt x="80" y="266"/>
                  </a:cubicBezTo>
                  <a:cubicBezTo>
                    <a:pt x="80" y="266"/>
                    <a:pt x="80" y="266"/>
                    <a:pt x="80" y="266"/>
                  </a:cubicBezTo>
                  <a:cubicBezTo>
                    <a:pt x="82" y="263"/>
                    <a:pt x="84" y="260"/>
                    <a:pt x="81" y="258"/>
                  </a:cubicBezTo>
                  <a:close/>
                  <a:moveTo>
                    <a:pt x="73" y="260"/>
                  </a:moveTo>
                  <a:cubicBezTo>
                    <a:pt x="74" y="261"/>
                    <a:pt x="74" y="262"/>
                    <a:pt x="75" y="262"/>
                  </a:cubicBezTo>
                  <a:cubicBezTo>
                    <a:pt x="75" y="262"/>
                    <a:pt x="75" y="262"/>
                    <a:pt x="75" y="261"/>
                  </a:cubicBezTo>
                  <a:cubicBezTo>
                    <a:pt x="75" y="261"/>
                    <a:pt x="75" y="261"/>
                    <a:pt x="75" y="261"/>
                  </a:cubicBezTo>
                  <a:cubicBezTo>
                    <a:pt x="75" y="261"/>
                    <a:pt x="74" y="261"/>
                    <a:pt x="73" y="260"/>
                  </a:cubicBezTo>
                  <a:close/>
                  <a:moveTo>
                    <a:pt x="78" y="260"/>
                  </a:moveTo>
                  <a:cubicBezTo>
                    <a:pt x="78" y="261"/>
                    <a:pt x="78" y="261"/>
                    <a:pt x="78" y="261"/>
                  </a:cubicBezTo>
                  <a:cubicBezTo>
                    <a:pt x="77" y="261"/>
                    <a:pt x="77" y="261"/>
                    <a:pt x="77" y="261"/>
                  </a:cubicBezTo>
                  <a:cubicBezTo>
                    <a:pt x="78" y="261"/>
                    <a:pt x="78" y="261"/>
                    <a:pt x="78" y="261"/>
                  </a:cubicBezTo>
                  <a:cubicBezTo>
                    <a:pt x="78" y="261"/>
                    <a:pt x="78" y="261"/>
                    <a:pt x="78" y="260"/>
                  </a:cubicBezTo>
                  <a:cubicBezTo>
                    <a:pt x="78" y="260"/>
                    <a:pt x="78" y="260"/>
                    <a:pt x="78" y="260"/>
                  </a:cubicBezTo>
                  <a:close/>
                  <a:moveTo>
                    <a:pt x="89" y="263"/>
                  </a:moveTo>
                  <a:cubicBezTo>
                    <a:pt x="89" y="263"/>
                    <a:pt x="89" y="263"/>
                    <a:pt x="90" y="263"/>
                  </a:cubicBezTo>
                  <a:cubicBezTo>
                    <a:pt x="89" y="264"/>
                    <a:pt x="89" y="264"/>
                    <a:pt x="89" y="264"/>
                  </a:cubicBezTo>
                  <a:cubicBezTo>
                    <a:pt x="89" y="264"/>
                    <a:pt x="89" y="263"/>
                    <a:pt x="89" y="263"/>
                  </a:cubicBezTo>
                  <a:close/>
                  <a:moveTo>
                    <a:pt x="34" y="265"/>
                  </a:moveTo>
                  <a:cubicBezTo>
                    <a:pt x="34" y="265"/>
                    <a:pt x="34" y="265"/>
                    <a:pt x="34" y="265"/>
                  </a:cubicBezTo>
                  <a:cubicBezTo>
                    <a:pt x="34" y="265"/>
                    <a:pt x="34" y="265"/>
                    <a:pt x="34" y="265"/>
                  </a:cubicBezTo>
                  <a:close/>
                  <a:moveTo>
                    <a:pt x="118" y="265"/>
                  </a:moveTo>
                  <a:cubicBezTo>
                    <a:pt x="119" y="265"/>
                    <a:pt x="120" y="267"/>
                    <a:pt x="120" y="267"/>
                  </a:cubicBezTo>
                  <a:cubicBezTo>
                    <a:pt x="120" y="267"/>
                    <a:pt x="120" y="267"/>
                    <a:pt x="120" y="267"/>
                  </a:cubicBezTo>
                  <a:cubicBezTo>
                    <a:pt x="120" y="267"/>
                    <a:pt x="121" y="267"/>
                    <a:pt x="121" y="267"/>
                  </a:cubicBezTo>
                  <a:cubicBezTo>
                    <a:pt x="121" y="267"/>
                    <a:pt x="120" y="266"/>
                    <a:pt x="120" y="265"/>
                  </a:cubicBezTo>
                  <a:cubicBezTo>
                    <a:pt x="120" y="265"/>
                    <a:pt x="119" y="265"/>
                    <a:pt x="118" y="265"/>
                  </a:cubicBezTo>
                  <a:close/>
                  <a:moveTo>
                    <a:pt x="87" y="265"/>
                  </a:moveTo>
                  <a:cubicBezTo>
                    <a:pt x="88" y="265"/>
                    <a:pt x="88" y="265"/>
                    <a:pt x="88" y="265"/>
                  </a:cubicBezTo>
                  <a:cubicBezTo>
                    <a:pt x="88" y="266"/>
                    <a:pt x="88" y="266"/>
                    <a:pt x="87" y="266"/>
                  </a:cubicBezTo>
                  <a:cubicBezTo>
                    <a:pt x="87" y="266"/>
                    <a:pt x="87" y="266"/>
                    <a:pt x="87" y="265"/>
                  </a:cubicBezTo>
                  <a:close/>
                  <a:moveTo>
                    <a:pt x="34" y="266"/>
                  </a:moveTo>
                  <a:cubicBezTo>
                    <a:pt x="34" y="267"/>
                    <a:pt x="33" y="273"/>
                    <a:pt x="34" y="273"/>
                  </a:cubicBezTo>
                  <a:cubicBezTo>
                    <a:pt x="34" y="273"/>
                    <a:pt x="34" y="273"/>
                    <a:pt x="34" y="273"/>
                  </a:cubicBezTo>
                  <a:cubicBezTo>
                    <a:pt x="34" y="273"/>
                    <a:pt x="36" y="273"/>
                    <a:pt x="36" y="272"/>
                  </a:cubicBezTo>
                  <a:cubicBezTo>
                    <a:pt x="37" y="270"/>
                    <a:pt x="36" y="268"/>
                    <a:pt x="34" y="266"/>
                  </a:cubicBezTo>
                  <a:close/>
                  <a:moveTo>
                    <a:pt x="85" y="266"/>
                  </a:moveTo>
                  <a:cubicBezTo>
                    <a:pt x="85" y="266"/>
                    <a:pt x="85" y="266"/>
                    <a:pt x="86" y="266"/>
                  </a:cubicBezTo>
                  <a:cubicBezTo>
                    <a:pt x="86" y="267"/>
                    <a:pt x="86" y="267"/>
                    <a:pt x="85" y="267"/>
                  </a:cubicBezTo>
                  <a:cubicBezTo>
                    <a:pt x="85" y="267"/>
                    <a:pt x="85" y="267"/>
                    <a:pt x="85" y="266"/>
                  </a:cubicBezTo>
                  <a:close/>
                  <a:moveTo>
                    <a:pt x="62" y="267"/>
                  </a:moveTo>
                  <a:cubicBezTo>
                    <a:pt x="63" y="267"/>
                    <a:pt x="63" y="268"/>
                    <a:pt x="62" y="268"/>
                  </a:cubicBezTo>
                  <a:cubicBezTo>
                    <a:pt x="62" y="268"/>
                    <a:pt x="62" y="267"/>
                    <a:pt x="62" y="267"/>
                  </a:cubicBezTo>
                  <a:close/>
                  <a:moveTo>
                    <a:pt x="68" y="268"/>
                  </a:moveTo>
                  <a:cubicBezTo>
                    <a:pt x="69" y="269"/>
                    <a:pt x="69" y="270"/>
                    <a:pt x="69" y="272"/>
                  </a:cubicBezTo>
                  <a:cubicBezTo>
                    <a:pt x="70" y="272"/>
                    <a:pt x="70" y="272"/>
                    <a:pt x="71" y="272"/>
                  </a:cubicBezTo>
                  <a:cubicBezTo>
                    <a:pt x="71" y="272"/>
                    <a:pt x="71" y="272"/>
                    <a:pt x="71" y="272"/>
                  </a:cubicBezTo>
                  <a:cubicBezTo>
                    <a:pt x="71" y="272"/>
                    <a:pt x="71" y="272"/>
                    <a:pt x="71" y="272"/>
                  </a:cubicBezTo>
                  <a:cubicBezTo>
                    <a:pt x="71" y="271"/>
                    <a:pt x="71" y="269"/>
                    <a:pt x="71" y="269"/>
                  </a:cubicBezTo>
                  <a:cubicBezTo>
                    <a:pt x="71" y="268"/>
                    <a:pt x="71" y="268"/>
                    <a:pt x="71" y="268"/>
                  </a:cubicBezTo>
                  <a:cubicBezTo>
                    <a:pt x="70" y="268"/>
                    <a:pt x="69" y="268"/>
                    <a:pt x="68" y="268"/>
                  </a:cubicBezTo>
                  <a:close/>
                  <a:moveTo>
                    <a:pt x="87" y="269"/>
                  </a:moveTo>
                  <a:cubicBezTo>
                    <a:pt x="89" y="270"/>
                    <a:pt x="89" y="272"/>
                    <a:pt x="89" y="273"/>
                  </a:cubicBezTo>
                  <a:cubicBezTo>
                    <a:pt x="89" y="273"/>
                    <a:pt x="89" y="273"/>
                    <a:pt x="88" y="273"/>
                  </a:cubicBezTo>
                  <a:cubicBezTo>
                    <a:pt x="88" y="272"/>
                    <a:pt x="88" y="272"/>
                    <a:pt x="88" y="271"/>
                  </a:cubicBezTo>
                  <a:cubicBezTo>
                    <a:pt x="88" y="271"/>
                    <a:pt x="88" y="271"/>
                    <a:pt x="87" y="271"/>
                  </a:cubicBezTo>
                  <a:cubicBezTo>
                    <a:pt x="87" y="272"/>
                    <a:pt x="87" y="272"/>
                    <a:pt x="87" y="272"/>
                  </a:cubicBezTo>
                  <a:cubicBezTo>
                    <a:pt x="86" y="272"/>
                    <a:pt x="86" y="274"/>
                    <a:pt x="85" y="274"/>
                  </a:cubicBezTo>
                  <a:cubicBezTo>
                    <a:pt x="85" y="274"/>
                    <a:pt x="85" y="274"/>
                    <a:pt x="85" y="274"/>
                  </a:cubicBezTo>
                  <a:cubicBezTo>
                    <a:pt x="85" y="274"/>
                    <a:pt x="85" y="274"/>
                    <a:pt x="85" y="274"/>
                  </a:cubicBezTo>
                  <a:cubicBezTo>
                    <a:pt x="85" y="274"/>
                    <a:pt x="85" y="274"/>
                    <a:pt x="85" y="274"/>
                  </a:cubicBezTo>
                  <a:cubicBezTo>
                    <a:pt x="84" y="273"/>
                    <a:pt x="84" y="272"/>
                    <a:pt x="84" y="271"/>
                  </a:cubicBezTo>
                  <a:cubicBezTo>
                    <a:pt x="84" y="271"/>
                    <a:pt x="84" y="271"/>
                    <a:pt x="84" y="271"/>
                  </a:cubicBezTo>
                  <a:cubicBezTo>
                    <a:pt x="85" y="270"/>
                    <a:pt x="86" y="270"/>
                    <a:pt x="87" y="269"/>
                  </a:cubicBezTo>
                  <a:close/>
                  <a:moveTo>
                    <a:pt x="21" y="272"/>
                  </a:moveTo>
                  <a:cubicBezTo>
                    <a:pt x="21" y="274"/>
                    <a:pt x="21" y="278"/>
                    <a:pt x="19" y="278"/>
                  </a:cubicBezTo>
                  <a:cubicBezTo>
                    <a:pt x="19" y="278"/>
                    <a:pt x="20" y="278"/>
                    <a:pt x="20" y="279"/>
                  </a:cubicBezTo>
                  <a:cubicBezTo>
                    <a:pt x="21" y="280"/>
                    <a:pt x="22" y="282"/>
                    <a:pt x="23" y="282"/>
                  </a:cubicBezTo>
                  <a:cubicBezTo>
                    <a:pt x="23" y="282"/>
                    <a:pt x="23" y="282"/>
                    <a:pt x="23" y="281"/>
                  </a:cubicBezTo>
                  <a:cubicBezTo>
                    <a:pt x="24" y="281"/>
                    <a:pt x="24" y="281"/>
                    <a:pt x="24" y="281"/>
                  </a:cubicBezTo>
                  <a:cubicBezTo>
                    <a:pt x="24" y="277"/>
                    <a:pt x="25" y="274"/>
                    <a:pt x="21" y="272"/>
                  </a:cubicBezTo>
                  <a:close/>
                  <a:moveTo>
                    <a:pt x="79" y="272"/>
                  </a:moveTo>
                  <a:cubicBezTo>
                    <a:pt x="79" y="273"/>
                    <a:pt x="79" y="273"/>
                    <a:pt x="79" y="274"/>
                  </a:cubicBezTo>
                  <a:cubicBezTo>
                    <a:pt x="80" y="274"/>
                    <a:pt x="80" y="274"/>
                    <a:pt x="80" y="274"/>
                  </a:cubicBezTo>
                  <a:cubicBezTo>
                    <a:pt x="80" y="273"/>
                    <a:pt x="80" y="273"/>
                    <a:pt x="79" y="272"/>
                  </a:cubicBezTo>
                  <a:close/>
                  <a:moveTo>
                    <a:pt x="74" y="274"/>
                  </a:moveTo>
                  <a:cubicBezTo>
                    <a:pt x="74" y="275"/>
                    <a:pt x="73" y="279"/>
                    <a:pt x="72" y="279"/>
                  </a:cubicBezTo>
                  <a:cubicBezTo>
                    <a:pt x="72" y="279"/>
                    <a:pt x="72" y="279"/>
                    <a:pt x="72" y="280"/>
                  </a:cubicBezTo>
                  <a:cubicBezTo>
                    <a:pt x="72" y="280"/>
                    <a:pt x="72" y="280"/>
                    <a:pt x="72" y="280"/>
                  </a:cubicBezTo>
                  <a:cubicBezTo>
                    <a:pt x="72" y="280"/>
                    <a:pt x="72" y="280"/>
                    <a:pt x="72" y="280"/>
                  </a:cubicBezTo>
                  <a:cubicBezTo>
                    <a:pt x="72" y="280"/>
                    <a:pt x="72" y="280"/>
                    <a:pt x="72" y="280"/>
                  </a:cubicBezTo>
                  <a:cubicBezTo>
                    <a:pt x="72" y="280"/>
                    <a:pt x="72" y="280"/>
                    <a:pt x="72" y="280"/>
                  </a:cubicBezTo>
                  <a:cubicBezTo>
                    <a:pt x="74" y="279"/>
                    <a:pt x="76" y="276"/>
                    <a:pt x="74" y="274"/>
                  </a:cubicBezTo>
                  <a:close/>
                  <a:moveTo>
                    <a:pt x="120" y="274"/>
                  </a:moveTo>
                  <a:cubicBezTo>
                    <a:pt x="120" y="274"/>
                    <a:pt x="120" y="274"/>
                    <a:pt x="121" y="274"/>
                  </a:cubicBezTo>
                  <a:cubicBezTo>
                    <a:pt x="121" y="275"/>
                    <a:pt x="121" y="275"/>
                    <a:pt x="121" y="275"/>
                  </a:cubicBezTo>
                  <a:cubicBezTo>
                    <a:pt x="120" y="275"/>
                    <a:pt x="120" y="275"/>
                    <a:pt x="120" y="274"/>
                  </a:cubicBezTo>
                  <a:close/>
                  <a:moveTo>
                    <a:pt x="34" y="276"/>
                  </a:moveTo>
                  <a:cubicBezTo>
                    <a:pt x="34" y="276"/>
                    <a:pt x="35" y="276"/>
                    <a:pt x="35" y="276"/>
                  </a:cubicBezTo>
                  <a:cubicBezTo>
                    <a:pt x="35" y="276"/>
                    <a:pt x="35" y="277"/>
                    <a:pt x="34" y="277"/>
                  </a:cubicBezTo>
                  <a:cubicBezTo>
                    <a:pt x="34" y="276"/>
                    <a:pt x="34" y="276"/>
                    <a:pt x="34" y="276"/>
                  </a:cubicBezTo>
                  <a:close/>
                  <a:moveTo>
                    <a:pt x="61" y="278"/>
                  </a:moveTo>
                  <a:cubicBezTo>
                    <a:pt x="62" y="278"/>
                    <a:pt x="62" y="278"/>
                    <a:pt x="63" y="278"/>
                  </a:cubicBezTo>
                  <a:cubicBezTo>
                    <a:pt x="63" y="278"/>
                    <a:pt x="63" y="279"/>
                    <a:pt x="63" y="279"/>
                  </a:cubicBezTo>
                  <a:cubicBezTo>
                    <a:pt x="62" y="279"/>
                    <a:pt x="62" y="279"/>
                    <a:pt x="61" y="278"/>
                  </a:cubicBezTo>
                  <a:close/>
                  <a:moveTo>
                    <a:pt x="70" y="279"/>
                  </a:moveTo>
                  <a:cubicBezTo>
                    <a:pt x="70" y="280"/>
                    <a:pt x="70" y="281"/>
                    <a:pt x="71" y="281"/>
                  </a:cubicBezTo>
                  <a:cubicBezTo>
                    <a:pt x="71" y="281"/>
                    <a:pt x="71" y="281"/>
                    <a:pt x="71" y="281"/>
                  </a:cubicBezTo>
                  <a:cubicBezTo>
                    <a:pt x="71" y="280"/>
                    <a:pt x="70" y="279"/>
                    <a:pt x="70" y="279"/>
                  </a:cubicBezTo>
                  <a:close/>
                  <a:moveTo>
                    <a:pt x="64" y="280"/>
                  </a:moveTo>
                  <a:cubicBezTo>
                    <a:pt x="64" y="280"/>
                    <a:pt x="64" y="280"/>
                    <a:pt x="64" y="280"/>
                  </a:cubicBezTo>
                  <a:cubicBezTo>
                    <a:pt x="64" y="280"/>
                    <a:pt x="64" y="281"/>
                    <a:pt x="64" y="281"/>
                  </a:cubicBezTo>
                  <a:cubicBezTo>
                    <a:pt x="64" y="280"/>
                    <a:pt x="64" y="280"/>
                    <a:pt x="64" y="280"/>
                  </a:cubicBezTo>
                  <a:close/>
                  <a:moveTo>
                    <a:pt x="76" y="281"/>
                  </a:moveTo>
                  <a:cubicBezTo>
                    <a:pt x="75" y="283"/>
                    <a:pt x="75" y="285"/>
                    <a:pt x="75" y="287"/>
                  </a:cubicBezTo>
                  <a:cubicBezTo>
                    <a:pt x="76" y="287"/>
                    <a:pt x="76" y="287"/>
                    <a:pt x="76" y="287"/>
                  </a:cubicBezTo>
                  <a:cubicBezTo>
                    <a:pt x="76" y="286"/>
                    <a:pt x="76" y="284"/>
                    <a:pt x="76" y="284"/>
                  </a:cubicBezTo>
                  <a:cubicBezTo>
                    <a:pt x="76" y="283"/>
                    <a:pt x="77" y="282"/>
                    <a:pt x="77" y="282"/>
                  </a:cubicBezTo>
                  <a:cubicBezTo>
                    <a:pt x="77" y="282"/>
                    <a:pt x="77" y="281"/>
                    <a:pt x="77" y="281"/>
                  </a:cubicBezTo>
                  <a:cubicBezTo>
                    <a:pt x="77" y="281"/>
                    <a:pt x="76" y="281"/>
                    <a:pt x="76" y="281"/>
                  </a:cubicBezTo>
                  <a:close/>
                  <a:moveTo>
                    <a:pt x="121" y="282"/>
                  </a:moveTo>
                  <a:cubicBezTo>
                    <a:pt x="121" y="282"/>
                    <a:pt x="122" y="283"/>
                    <a:pt x="122" y="284"/>
                  </a:cubicBezTo>
                  <a:cubicBezTo>
                    <a:pt x="121" y="284"/>
                    <a:pt x="119" y="284"/>
                    <a:pt x="119" y="283"/>
                  </a:cubicBezTo>
                  <a:cubicBezTo>
                    <a:pt x="119" y="282"/>
                    <a:pt x="120" y="282"/>
                    <a:pt x="121" y="282"/>
                  </a:cubicBezTo>
                  <a:close/>
                  <a:moveTo>
                    <a:pt x="32" y="284"/>
                  </a:moveTo>
                  <a:cubicBezTo>
                    <a:pt x="33" y="284"/>
                    <a:pt x="33" y="284"/>
                    <a:pt x="34" y="284"/>
                  </a:cubicBezTo>
                  <a:cubicBezTo>
                    <a:pt x="34" y="285"/>
                    <a:pt x="34" y="285"/>
                    <a:pt x="34" y="285"/>
                  </a:cubicBezTo>
                  <a:cubicBezTo>
                    <a:pt x="34" y="285"/>
                    <a:pt x="33" y="285"/>
                    <a:pt x="33" y="285"/>
                  </a:cubicBezTo>
                  <a:cubicBezTo>
                    <a:pt x="33" y="285"/>
                    <a:pt x="33" y="286"/>
                    <a:pt x="33" y="286"/>
                  </a:cubicBezTo>
                  <a:cubicBezTo>
                    <a:pt x="33" y="286"/>
                    <a:pt x="33" y="286"/>
                    <a:pt x="32" y="286"/>
                  </a:cubicBezTo>
                  <a:cubicBezTo>
                    <a:pt x="32" y="286"/>
                    <a:pt x="32" y="285"/>
                    <a:pt x="32" y="285"/>
                  </a:cubicBezTo>
                  <a:cubicBezTo>
                    <a:pt x="32" y="285"/>
                    <a:pt x="32" y="285"/>
                    <a:pt x="32" y="284"/>
                  </a:cubicBezTo>
                  <a:cubicBezTo>
                    <a:pt x="32" y="284"/>
                    <a:pt x="32" y="284"/>
                    <a:pt x="32" y="284"/>
                  </a:cubicBezTo>
                  <a:close/>
                  <a:moveTo>
                    <a:pt x="68" y="284"/>
                  </a:moveTo>
                  <a:cubicBezTo>
                    <a:pt x="68" y="285"/>
                    <a:pt x="69" y="285"/>
                    <a:pt x="69" y="285"/>
                  </a:cubicBezTo>
                  <a:cubicBezTo>
                    <a:pt x="69" y="286"/>
                    <a:pt x="70" y="286"/>
                    <a:pt x="70" y="286"/>
                  </a:cubicBezTo>
                  <a:cubicBezTo>
                    <a:pt x="69" y="285"/>
                    <a:pt x="69" y="285"/>
                    <a:pt x="68" y="284"/>
                  </a:cubicBezTo>
                  <a:close/>
                  <a:moveTo>
                    <a:pt x="79" y="284"/>
                  </a:moveTo>
                  <a:cubicBezTo>
                    <a:pt x="79" y="284"/>
                    <a:pt x="79" y="285"/>
                    <a:pt x="79" y="285"/>
                  </a:cubicBezTo>
                  <a:cubicBezTo>
                    <a:pt x="79" y="285"/>
                    <a:pt x="80" y="285"/>
                    <a:pt x="80" y="284"/>
                  </a:cubicBezTo>
                  <a:cubicBezTo>
                    <a:pt x="79" y="284"/>
                    <a:pt x="79" y="284"/>
                    <a:pt x="79" y="284"/>
                  </a:cubicBezTo>
                  <a:close/>
                  <a:moveTo>
                    <a:pt x="61" y="285"/>
                  </a:moveTo>
                  <a:cubicBezTo>
                    <a:pt x="61" y="286"/>
                    <a:pt x="62" y="286"/>
                    <a:pt x="63" y="286"/>
                  </a:cubicBezTo>
                  <a:cubicBezTo>
                    <a:pt x="63" y="286"/>
                    <a:pt x="63" y="287"/>
                    <a:pt x="63" y="287"/>
                  </a:cubicBezTo>
                  <a:cubicBezTo>
                    <a:pt x="62" y="287"/>
                    <a:pt x="61" y="287"/>
                    <a:pt x="61" y="287"/>
                  </a:cubicBezTo>
                  <a:cubicBezTo>
                    <a:pt x="61" y="286"/>
                    <a:pt x="61" y="286"/>
                    <a:pt x="61" y="286"/>
                  </a:cubicBezTo>
                  <a:cubicBezTo>
                    <a:pt x="61" y="286"/>
                    <a:pt x="61" y="285"/>
                    <a:pt x="61" y="285"/>
                  </a:cubicBezTo>
                  <a:close/>
                  <a:moveTo>
                    <a:pt x="128" y="285"/>
                  </a:moveTo>
                  <a:cubicBezTo>
                    <a:pt x="128" y="286"/>
                    <a:pt x="128" y="287"/>
                    <a:pt x="128" y="287"/>
                  </a:cubicBezTo>
                  <a:cubicBezTo>
                    <a:pt x="128" y="286"/>
                    <a:pt x="128" y="286"/>
                    <a:pt x="128" y="285"/>
                  </a:cubicBezTo>
                  <a:close/>
                  <a:moveTo>
                    <a:pt x="83" y="286"/>
                  </a:moveTo>
                  <a:cubicBezTo>
                    <a:pt x="83" y="287"/>
                    <a:pt x="82" y="288"/>
                    <a:pt x="81" y="288"/>
                  </a:cubicBezTo>
                  <a:cubicBezTo>
                    <a:pt x="81" y="289"/>
                    <a:pt x="81" y="289"/>
                    <a:pt x="81" y="290"/>
                  </a:cubicBezTo>
                  <a:cubicBezTo>
                    <a:pt x="82" y="290"/>
                    <a:pt x="82" y="290"/>
                    <a:pt x="83" y="290"/>
                  </a:cubicBezTo>
                  <a:cubicBezTo>
                    <a:pt x="83" y="289"/>
                    <a:pt x="84" y="287"/>
                    <a:pt x="84" y="287"/>
                  </a:cubicBezTo>
                  <a:cubicBezTo>
                    <a:pt x="84" y="287"/>
                    <a:pt x="84" y="287"/>
                    <a:pt x="83" y="286"/>
                  </a:cubicBezTo>
                  <a:close/>
                  <a:moveTo>
                    <a:pt x="73" y="287"/>
                  </a:moveTo>
                  <a:cubicBezTo>
                    <a:pt x="73" y="288"/>
                    <a:pt x="73" y="289"/>
                    <a:pt x="73" y="289"/>
                  </a:cubicBezTo>
                  <a:cubicBezTo>
                    <a:pt x="73" y="288"/>
                    <a:pt x="73" y="288"/>
                    <a:pt x="73" y="287"/>
                  </a:cubicBezTo>
                  <a:cubicBezTo>
                    <a:pt x="73" y="287"/>
                    <a:pt x="73" y="287"/>
                    <a:pt x="73" y="287"/>
                  </a:cubicBezTo>
                  <a:close/>
                  <a:moveTo>
                    <a:pt x="117" y="287"/>
                  </a:moveTo>
                  <a:cubicBezTo>
                    <a:pt x="119" y="288"/>
                    <a:pt x="120" y="288"/>
                    <a:pt x="122" y="288"/>
                  </a:cubicBezTo>
                  <a:cubicBezTo>
                    <a:pt x="122" y="288"/>
                    <a:pt x="122" y="289"/>
                    <a:pt x="122" y="289"/>
                  </a:cubicBezTo>
                  <a:cubicBezTo>
                    <a:pt x="122" y="289"/>
                    <a:pt x="122" y="289"/>
                    <a:pt x="122" y="289"/>
                  </a:cubicBezTo>
                  <a:cubicBezTo>
                    <a:pt x="122" y="289"/>
                    <a:pt x="122" y="289"/>
                    <a:pt x="122" y="289"/>
                  </a:cubicBezTo>
                  <a:cubicBezTo>
                    <a:pt x="122" y="289"/>
                    <a:pt x="122" y="289"/>
                    <a:pt x="122" y="289"/>
                  </a:cubicBezTo>
                  <a:cubicBezTo>
                    <a:pt x="122" y="289"/>
                    <a:pt x="122" y="289"/>
                    <a:pt x="122" y="290"/>
                  </a:cubicBezTo>
                  <a:cubicBezTo>
                    <a:pt x="120" y="290"/>
                    <a:pt x="118" y="290"/>
                    <a:pt x="116" y="290"/>
                  </a:cubicBezTo>
                  <a:cubicBezTo>
                    <a:pt x="116" y="289"/>
                    <a:pt x="116" y="289"/>
                    <a:pt x="116" y="289"/>
                  </a:cubicBezTo>
                  <a:cubicBezTo>
                    <a:pt x="116" y="289"/>
                    <a:pt x="116" y="289"/>
                    <a:pt x="116" y="289"/>
                  </a:cubicBezTo>
                  <a:cubicBezTo>
                    <a:pt x="116" y="289"/>
                    <a:pt x="116" y="288"/>
                    <a:pt x="116" y="288"/>
                  </a:cubicBezTo>
                  <a:cubicBezTo>
                    <a:pt x="117" y="288"/>
                    <a:pt x="117" y="288"/>
                    <a:pt x="117" y="287"/>
                  </a:cubicBezTo>
                  <a:close/>
                  <a:moveTo>
                    <a:pt x="133" y="287"/>
                  </a:moveTo>
                  <a:cubicBezTo>
                    <a:pt x="134" y="288"/>
                    <a:pt x="135" y="288"/>
                    <a:pt x="136" y="288"/>
                  </a:cubicBezTo>
                  <a:cubicBezTo>
                    <a:pt x="136" y="289"/>
                    <a:pt x="136" y="289"/>
                    <a:pt x="136" y="289"/>
                  </a:cubicBezTo>
                  <a:cubicBezTo>
                    <a:pt x="135" y="289"/>
                    <a:pt x="135" y="290"/>
                    <a:pt x="135" y="291"/>
                  </a:cubicBezTo>
                  <a:cubicBezTo>
                    <a:pt x="133" y="291"/>
                    <a:pt x="132" y="291"/>
                    <a:pt x="130" y="291"/>
                  </a:cubicBezTo>
                  <a:cubicBezTo>
                    <a:pt x="130" y="291"/>
                    <a:pt x="129" y="290"/>
                    <a:pt x="129" y="290"/>
                  </a:cubicBezTo>
                  <a:cubicBezTo>
                    <a:pt x="129" y="290"/>
                    <a:pt x="129" y="290"/>
                    <a:pt x="130" y="290"/>
                  </a:cubicBezTo>
                  <a:cubicBezTo>
                    <a:pt x="130" y="290"/>
                    <a:pt x="130" y="290"/>
                    <a:pt x="130" y="290"/>
                  </a:cubicBezTo>
                  <a:cubicBezTo>
                    <a:pt x="130" y="290"/>
                    <a:pt x="132" y="289"/>
                    <a:pt x="132" y="290"/>
                  </a:cubicBezTo>
                  <a:cubicBezTo>
                    <a:pt x="132" y="290"/>
                    <a:pt x="133" y="290"/>
                    <a:pt x="133" y="290"/>
                  </a:cubicBezTo>
                  <a:cubicBezTo>
                    <a:pt x="132" y="289"/>
                    <a:pt x="132" y="289"/>
                    <a:pt x="132" y="289"/>
                  </a:cubicBezTo>
                  <a:cubicBezTo>
                    <a:pt x="133" y="288"/>
                    <a:pt x="133" y="288"/>
                    <a:pt x="133" y="287"/>
                  </a:cubicBezTo>
                  <a:close/>
                  <a:moveTo>
                    <a:pt x="65" y="289"/>
                  </a:moveTo>
                  <a:cubicBezTo>
                    <a:pt x="66" y="289"/>
                    <a:pt x="66" y="290"/>
                    <a:pt x="66" y="290"/>
                  </a:cubicBezTo>
                  <a:cubicBezTo>
                    <a:pt x="66" y="290"/>
                    <a:pt x="66" y="290"/>
                    <a:pt x="65" y="290"/>
                  </a:cubicBezTo>
                  <a:cubicBezTo>
                    <a:pt x="65" y="290"/>
                    <a:pt x="65" y="290"/>
                    <a:pt x="65" y="290"/>
                  </a:cubicBezTo>
                  <a:cubicBezTo>
                    <a:pt x="65" y="290"/>
                    <a:pt x="65" y="290"/>
                    <a:pt x="65" y="289"/>
                  </a:cubicBezTo>
                  <a:cubicBezTo>
                    <a:pt x="65" y="289"/>
                    <a:pt x="65" y="289"/>
                    <a:pt x="65" y="289"/>
                  </a:cubicBezTo>
                  <a:close/>
                  <a:moveTo>
                    <a:pt x="36" y="290"/>
                  </a:moveTo>
                  <a:cubicBezTo>
                    <a:pt x="36" y="290"/>
                    <a:pt x="37" y="290"/>
                    <a:pt x="37" y="290"/>
                  </a:cubicBezTo>
                  <a:cubicBezTo>
                    <a:pt x="37" y="290"/>
                    <a:pt x="37" y="290"/>
                    <a:pt x="36" y="290"/>
                  </a:cubicBezTo>
                  <a:cubicBezTo>
                    <a:pt x="36" y="290"/>
                    <a:pt x="36" y="290"/>
                    <a:pt x="36" y="290"/>
                  </a:cubicBezTo>
                  <a:close/>
                  <a:moveTo>
                    <a:pt x="102" y="290"/>
                  </a:moveTo>
                  <a:cubicBezTo>
                    <a:pt x="103" y="290"/>
                    <a:pt x="103" y="290"/>
                    <a:pt x="103" y="290"/>
                  </a:cubicBezTo>
                  <a:cubicBezTo>
                    <a:pt x="103" y="290"/>
                    <a:pt x="103" y="290"/>
                    <a:pt x="102" y="290"/>
                  </a:cubicBezTo>
                  <a:cubicBezTo>
                    <a:pt x="102" y="290"/>
                    <a:pt x="102" y="290"/>
                    <a:pt x="102" y="290"/>
                  </a:cubicBezTo>
                  <a:close/>
                  <a:moveTo>
                    <a:pt x="72" y="290"/>
                  </a:moveTo>
                  <a:cubicBezTo>
                    <a:pt x="72" y="290"/>
                    <a:pt x="72" y="291"/>
                    <a:pt x="72" y="291"/>
                  </a:cubicBezTo>
                  <a:cubicBezTo>
                    <a:pt x="73" y="291"/>
                    <a:pt x="73" y="291"/>
                    <a:pt x="73" y="290"/>
                  </a:cubicBezTo>
                  <a:cubicBezTo>
                    <a:pt x="73" y="290"/>
                    <a:pt x="73" y="290"/>
                    <a:pt x="72" y="290"/>
                  </a:cubicBezTo>
                  <a:close/>
                  <a:moveTo>
                    <a:pt x="137" y="290"/>
                  </a:moveTo>
                  <a:cubicBezTo>
                    <a:pt x="137" y="290"/>
                    <a:pt x="137" y="290"/>
                    <a:pt x="137" y="290"/>
                  </a:cubicBezTo>
                  <a:cubicBezTo>
                    <a:pt x="137" y="290"/>
                    <a:pt x="137" y="290"/>
                    <a:pt x="137" y="290"/>
                  </a:cubicBezTo>
                  <a:close/>
                  <a:moveTo>
                    <a:pt x="118" y="291"/>
                  </a:moveTo>
                  <a:cubicBezTo>
                    <a:pt x="120" y="291"/>
                    <a:pt x="124" y="291"/>
                    <a:pt x="124" y="294"/>
                  </a:cubicBezTo>
                  <a:cubicBezTo>
                    <a:pt x="123" y="294"/>
                    <a:pt x="121" y="293"/>
                    <a:pt x="120" y="293"/>
                  </a:cubicBezTo>
                  <a:cubicBezTo>
                    <a:pt x="119" y="293"/>
                    <a:pt x="118" y="293"/>
                    <a:pt x="117" y="293"/>
                  </a:cubicBezTo>
                  <a:cubicBezTo>
                    <a:pt x="117" y="293"/>
                    <a:pt x="117" y="293"/>
                    <a:pt x="117" y="293"/>
                  </a:cubicBezTo>
                  <a:cubicBezTo>
                    <a:pt x="117" y="293"/>
                    <a:pt x="117" y="293"/>
                    <a:pt x="117" y="293"/>
                  </a:cubicBezTo>
                  <a:cubicBezTo>
                    <a:pt x="117" y="293"/>
                    <a:pt x="117" y="292"/>
                    <a:pt x="117" y="292"/>
                  </a:cubicBezTo>
                  <a:cubicBezTo>
                    <a:pt x="117" y="292"/>
                    <a:pt x="118" y="292"/>
                    <a:pt x="118" y="291"/>
                  </a:cubicBezTo>
                  <a:close/>
                  <a:moveTo>
                    <a:pt x="67" y="292"/>
                  </a:moveTo>
                  <a:cubicBezTo>
                    <a:pt x="66" y="292"/>
                    <a:pt x="67" y="291"/>
                    <a:pt x="67" y="292"/>
                  </a:cubicBezTo>
                  <a:cubicBezTo>
                    <a:pt x="67" y="292"/>
                    <a:pt x="67" y="292"/>
                    <a:pt x="67" y="292"/>
                  </a:cubicBezTo>
                  <a:close/>
                  <a:moveTo>
                    <a:pt x="25" y="293"/>
                  </a:moveTo>
                  <a:cubicBezTo>
                    <a:pt x="25" y="293"/>
                    <a:pt x="25" y="294"/>
                    <a:pt x="25" y="293"/>
                  </a:cubicBezTo>
                  <a:cubicBezTo>
                    <a:pt x="25" y="293"/>
                    <a:pt x="25" y="293"/>
                    <a:pt x="25" y="293"/>
                  </a:cubicBezTo>
                  <a:close/>
                  <a:moveTo>
                    <a:pt x="94" y="293"/>
                  </a:moveTo>
                  <a:cubicBezTo>
                    <a:pt x="95" y="293"/>
                    <a:pt x="101" y="294"/>
                    <a:pt x="101" y="294"/>
                  </a:cubicBezTo>
                  <a:cubicBezTo>
                    <a:pt x="101" y="294"/>
                    <a:pt x="101" y="294"/>
                    <a:pt x="102" y="294"/>
                  </a:cubicBezTo>
                  <a:cubicBezTo>
                    <a:pt x="102" y="294"/>
                    <a:pt x="102" y="295"/>
                    <a:pt x="102" y="295"/>
                  </a:cubicBezTo>
                  <a:cubicBezTo>
                    <a:pt x="101" y="295"/>
                    <a:pt x="101" y="295"/>
                    <a:pt x="101" y="295"/>
                  </a:cubicBezTo>
                  <a:cubicBezTo>
                    <a:pt x="101" y="295"/>
                    <a:pt x="101" y="295"/>
                    <a:pt x="101" y="295"/>
                  </a:cubicBezTo>
                  <a:cubicBezTo>
                    <a:pt x="101" y="295"/>
                    <a:pt x="101" y="295"/>
                    <a:pt x="101" y="295"/>
                  </a:cubicBezTo>
                  <a:cubicBezTo>
                    <a:pt x="100" y="295"/>
                    <a:pt x="93" y="294"/>
                    <a:pt x="93" y="293"/>
                  </a:cubicBezTo>
                  <a:cubicBezTo>
                    <a:pt x="93" y="293"/>
                    <a:pt x="94" y="293"/>
                    <a:pt x="94" y="293"/>
                  </a:cubicBezTo>
                  <a:close/>
                  <a:moveTo>
                    <a:pt x="55" y="293"/>
                  </a:moveTo>
                  <a:cubicBezTo>
                    <a:pt x="55" y="293"/>
                    <a:pt x="55" y="293"/>
                    <a:pt x="55" y="294"/>
                  </a:cubicBezTo>
                  <a:cubicBezTo>
                    <a:pt x="55" y="294"/>
                    <a:pt x="54" y="293"/>
                    <a:pt x="55" y="293"/>
                  </a:cubicBezTo>
                  <a:cubicBezTo>
                    <a:pt x="55" y="293"/>
                    <a:pt x="55" y="293"/>
                    <a:pt x="55" y="293"/>
                  </a:cubicBezTo>
                  <a:close/>
                  <a:moveTo>
                    <a:pt x="131" y="293"/>
                  </a:moveTo>
                  <a:cubicBezTo>
                    <a:pt x="133" y="294"/>
                    <a:pt x="135" y="294"/>
                    <a:pt x="137" y="294"/>
                  </a:cubicBezTo>
                  <a:cubicBezTo>
                    <a:pt x="136" y="294"/>
                    <a:pt x="135" y="296"/>
                    <a:pt x="135" y="296"/>
                  </a:cubicBezTo>
                  <a:cubicBezTo>
                    <a:pt x="135" y="296"/>
                    <a:pt x="134" y="296"/>
                    <a:pt x="134" y="296"/>
                  </a:cubicBezTo>
                  <a:cubicBezTo>
                    <a:pt x="132" y="294"/>
                    <a:pt x="130" y="298"/>
                    <a:pt x="128" y="298"/>
                  </a:cubicBezTo>
                  <a:cubicBezTo>
                    <a:pt x="128" y="298"/>
                    <a:pt x="128" y="298"/>
                    <a:pt x="128" y="297"/>
                  </a:cubicBezTo>
                  <a:cubicBezTo>
                    <a:pt x="129" y="297"/>
                    <a:pt x="130" y="296"/>
                    <a:pt x="131" y="296"/>
                  </a:cubicBezTo>
                  <a:cubicBezTo>
                    <a:pt x="130" y="295"/>
                    <a:pt x="130" y="295"/>
                    <a:pt x="130" y="294"/>
                  </a:cubicBezTo>
                  <a:cubicBezTo>
                    <a:pt x="130" y="294"/>
                    <a:pt x="131" y="294"/>
                    <a:pt x="131" y="293"/>
                  </a:cubicBezTo>
                  <a:close/>
                  <a:moveTo>
                    <a:pt x="48" y="294"/>
                  </a:moveTo>
                  <a:cubicBezTo>
                    <a:pt x="49" y="294"/>
                    <a:pt x="49" y="294"/>
                    <a:pt x="50" y="294"/>
                  </a:cubicBezTo>
                  <a:cubicBezTo>
                    <a:pt x="50" y="294"/>
                    <a:pt x="50" y="295"/>
                    <a:pt x="50" y="295"/>
                  </a:cubicBezTo>
                  <a:cubicBezTo>
                    <a:pt x="50" y="295"/>
                    <a:pt x="50" y="295"/>
                    <a:pt x="49" y="295"/>
                  </a:cubicBezTo>
                  <a:cubicBezTo>
                    <a:pt x="49" y="295"/>
                    <a:pt x="49" y="295"/>
                    <a:pt x="48" y="295"/>
                  </a:cubicBezTo>
                  <a:cubicBezTo>
                    <a:pt x="48" y="295"/>
                    <a:pt x="48" y="296"/>
                    <a:pt x="48" y="295"/>
                  </a:cubicBezTo>
                  <a:cubicBezTo>
                    <a:pt x="47" y="295"/>
                    <a:pt x="47" y="295"/>
                    <a:pt x="47" y="295"/>
                  </a:cubicBezTo>
                  <a:cubicBezTo>
                    <a:pt x="47" y="295"/>
                    <a:pt x="47" y="295"/>
                    <a:pt x="47" y="294"/>
                  </a:cubicBezTo>
                  <a:cubicBezTo>
                    <a:pt x="48" y="294"/>
                    <a:pt x="48" y="294"/>
                    <a:pt x="48" y="294"/>
                  </a:cubicBezTo>
                  <a:close/>
                  <a:moveTo>
                    <a:pt x="17" y="294"/>
                  </a:moveTo>
                  <a:cubicBezTo>
                    <a:pt x="19" y="295"/>
                    <a:pt x="24" y="295"/>
                    <a:pt x="24" y="298"/>
                  </a:cubicBezTo>
                  <a:cubicBezTo>
                    <a:pt x="22" y="298"/>
                    <a:pt x="19" y="299"/>
                    <a:pt x="17" y="299"/>
                  </a:cubicBezTo>
                  <a:cubicBezTo>
                    <a:pt x="17" y="299"/>
                    <a:pt x="17" y="298"/>
                    <a:pt x="17" y="298"/>
                  </a:cubicBezTo>
                  <a:cubicBezTo>
                    <a:pt x="16" y="297"/>
                    <a:pt x="15" y="297"/>
                    <a:pt x="15" y="296"/>
                  </a:cubicBezTo>
                  <a:cubicBezTo>
                    <a:pt x="16" y="296"/>
                    <a:pt x="17" y="295"/>
                    <a:pt x="17" y="294"/>
                  </a:cubicBezTo>
                  <a:close/>
                  <a:moveTo>
                    <a:pt x="61" y="295"/>
                  </a:moveTo>
                  <a:cubicBezTo>
                    <a:pt x="62" y="295"/>
                    <a:pt x="62" y="295"/>
                    <a:pt x="63" y="296"/>
                  </a:cubicBezTo>
                  <a:cubicBezTo>
                    <a:pt x="63" y="296"/>
                    <a:pt x="63" y="296"/>
                    <a:pt x="63" y="296"/>
                  </a:cubicBezTo>
                  <a:cubicBezTo>
                    <a:pt x="62" y="296"/>
                    <a:pt x="62" y="296"/>
                    <a:pt x="61" y="295"/>
                  </a:cubicBezTo>
                  <a:close/>
                  <a:moveTo>
                    <a:pt x="64" y="295"/>
                  </a:moveTo>
                  <a:cubicBezTo>
                    <a:pt x="65" y="295"/>
                    <a:pt x="66" y="295"/>
                    <a:pt x="66" y="296"/>
                  </a:cubicBezTo>
                  <a:cubicBezTo>
                    <a:pt x="66" y="296"/>
                    <a:pt x="65" y="296"/>
                    <a:pt x="65" y="296"/>
                  </a:cubicBezTo>
                  <a:cubicBezTo>
                    <a:pt x="65" y="296"/>
                    <a:pt x="65" y="297"/>
                    <a:pt x="65" y="297"/>
                  </a:cubicBezTo>
                  <a:cubicBezTo>
                    <a:pt x="65" y="296"/>
                    <a:pt x="64" y="296"/>
                    <a:pt x="64" y="295"/>
                  </a:cubicBezTo>
                  <a:close/>
                  <a:moveTo>
                    <a:pt x="67" y="295"/>
                  </a:moveTo>
                  <a:cubicBezTo>
                    <a:pt x="67" y="295"/>
                    <a:pt x="68" y="295"/>
                    <a:pt x="68" y="295"/>
                  </a:cubicBezTo>
                  <a:cubicBezTo>
                    <a:pt x="68" y="296"/>
                    <a:pt x="68" y="296"/>
                    <a:pt x="67" y="296"/>
                  </a:cubicBezTo>
                  <a:cubicBezTo>
                    <a:pt x="67" y="296"/>
                    <a:pt x="67" y="295"/>
                    <a:pt x="67" y="295"/>
                  </a:cubicBezTo>
                  <a:close/>
                  <a:moveTo>
                    <a:pt x="51" y="296"/>
                  </a:moveTo>
                  <a:cubicBezTo>
                    <a:pt x="52" y="296"/>
                    <a:pt x="53" y="296"/>
                    <a:pt x="53" y="296"/>
                  </a:cubicBezTo>
                  <a:cubicBezTo>
                    <a:pt x="53" y="296"/>
                    <a:pt x="52" y="296"/>
                    <a:pt x="51" y="296"/>
                  </a:cubicBezTo>
                  <a:cubicBezTo>
                    <a:pt x="51" y="296"/>
                    <a:pt x="51" y="296"/>
                    <a:pt x="51" y="296"/>
                  </a:cubicBezTo>
                  <a:close/>
                  <a:moveTo>
                    <a:pt x="55" y="296"/>
                  </a:moveTo>
                  <a:cubicBezTo>
                    <a:pt x="55" y="296"/>
                    <a:pt x="55" y="296"/>
                    <a:pt x="55" y="296"/>
                  </a:cubicBezTo>
                  <a:cubicBezTo>
                    <a:pt x="55" y="296"/>
                    <a:pt x="55" y="296"/>
                    <a:pt x="55" y="296"/>
                  </a:cubicBezTo>
                  <a:close/>
                  <a:moveTo>
                    <a:pt x="121" y="296"/>
                  </a:moveTo>
                  <a:cubicBezTo>
                    <a:pt x="121" y="296"/>
                    <a:pt x="121" y="296"/>
                    <a:pt x="121" y="296"/>
                  </a:cubicBezTo>
                  <a:cubicBezTo>
                    <a:pt x="121" y="296"/>
                    <a:pt x="121" y="296"/>
                    <a:pt x="121" y="296"/>
                  </a:cubicBezTo>
                  <a:close/>
                  <a:moveTo>
                    <a:pt x="122" y="296"/>
                  </a:moveTo>
                  <a:cubicBezTo>
                    <a:pt x="123" y="297"/>
                    <a:pt x="124" y="297"/>
                    <a:pt x="124" y="298"/>
                  </a:cubicBezTo>
                  <a:cubicBezTo>
                    <a:pt x="123" y="298"/>
                    <a:pt x="123" y="298"/>
                    <a:pt x="123" y="298"/>
                  </a:cubicBezTo>
                  <a:cubicBezTo>
                    <a:pt x="123" y="298"/>
                    <a:pt x="123" y="298"/>
                    <a:pt x="122" y="298"/>
                  </a:cubicBezTo>
                  <a:cubicBezTo>
                    <a:pt x="122" y="297"/>
                    <a:pt x="122" y="297"/>
                    <a:pt x="122" y="296"/>
                  </a:cubicBezTo>
                  <a:close/>
                  <a:moveTo>
                    <a:pt x="19" y="297"/>
                  </a:moveTo>
                  <a:cubicBezTo>
                    <a:pt x="20" y="298"/>
                    <a:pt x="20" y="298"/>
                    <a:pt x="21" y="298"/>
                  </a:cubicBezTo>
                  <a:cubicBezTo>
                    <a:pt x="20" y="298"/>
                    <a:pt x="20" y="297"/>
                    <a:pt x="19" y="297"/>
                  </a:cubicBezTo>
                  <a:close/>
                  <a:moveTo>
                    <a:pt x="78" y="298"/>
                  </a:moveTo>
                  <a:cubicBezTo>
                    <a:pt x="81" y="298"/>
                    <a:pt x="87" y="298"/>
                    <a:pt x="90" y="298"/>
                  </a:cubicBezTo>
                  <a:cubicBezTo>
                    <a:pt x="90" y="299"/>
                    <a:pt x="90" y="299"/>
                    <a:pt x="90" y="299"/>
                  </a:cubicBezTo>
                  <a:cubicBezTo>
                    <a:pt x="90" y="299"/>
                    <a:pt x="90" y="299"/>
                    <a:pt x="90" y="299"/>
                  </a:cubicBezTo>
                  <a:cubicBezTo>
                    <a:pt x="90" y="299"/>
                    <a:pt x="90" y="299"/>
                    <a:pt x="90" y="299"/>
                  </a:cubicBezTo>
                  <a:cubicBezTo>
                    <a:pt x="85" y="301"/>
                    <a:pt x="79" y="299"/>
                    <a:pt x="74" y="299"/>
                  </a:cubicBezTo>
                  <a:cubicBezTo>
                    <a:pt x="74" y="299"/>
                    <a:pt x="74" y="300"/>
                    <a:pt x="74" y="299"/>
                  </a:cubicBezTo>
                  <a:cubicBezTo>
                    <a:pt x="74" y="299"/>
                    <a:pt x="74" y="299"/>
                    <a:pt x="73" y="299"/>
                  </a:cubicBezTo>
                  <a:cubicBezTo>
                    <a:pt x="73" y="299"/>
                    <a:pt x="73" y="299"/>
                    <a:pt x="73" y="298"/>
                  </a:cubicBezTo>
                  <a:cubicBezTo>
                    <a:pt x="74" y="298"/>
                    <a:pt x="74" y="299"/>
                    <a:pt x="74" y="298"/>
                  </a:cubicBezTo>
                  <a:cubicBezTo>
                    <a:pt x="75" y="298"/>
                    <a:pt x="77" y="299"/>
                    <a:pt x="77" y="298"/>
                  </a:cubicBezTo>
                  <a:cubicBezTo>
                    <a:pt x="78" y="298"/>
                    <a:pt x="78" y="298"/>
                    <a:pt x="78" y="298"/>
                  </a:cubicBezTo>
                  <a:close/>
                  <a:moveTo>
                    <a:pt x="119" y="298"/>
                  </a:moveTo>
                  <a:cubicBezTo>
                    <a:pt x="120" y="298"/>
                    <a:pt x="121" y="299"/>
                    <a:pt x="122" y="299"/>
                  </a:cubicBezTo>
                  <a:cubicBezTo>
                    <a:pt x="122" y="299"/>
                    <a:pt x="122" y="299"/>
                    <a:pt x="122" y="299"/>
                  </a:cubicBezTo>
                  <a:cubicBezTo>
                    <a:pt x="121" y="299"/>
                    <a:pt x="118" y="300"/>
                    <a:pt x="118" y="299"/>
                  </a:cubicBezTo>
                  <a:cubicBezTo>
                    <a:pt x="118" y="299"/>
                    <a:pt x="117" y="299"/>
                    <a:pt x="117" y="299"/>
                  </a:cubicBezTo>
                  <a:cubicBezTo>
                    <a:pt x="117" y="298"/>
                    <a:pt x="117" y="298"/>
                    <a:pt x="118" y="298"/>
                  </a:cubicBezTo>
                  <a:cubicBezTo>
                    <a:pt x="118" y="298"/>
                    <a:pt x="119" y="298"/>
                    <a:pt x="119" y="298"/>
                  </a:cubicBezTo>
                  <a:close/>
                  <a:moveTo>
                    <a:pt x="68" y="298"/>
                  </a:moveTo>
                  <a:cubicBezTo>
                    <a:pt x="69" y="298"/>
                    <a:pt x="72" y="298"/>
                    <a:pt x="72" y="298"/>
                  </a:cubicBezTo>
                  <a:cubicBezTo>
                    <a:pt x="72" y="298"/>
                    <a:pt x="72" y="298"/>
                    <a:pt x="72" y="298"/>
                  </a:cubicBezTo>
                  <a:cubicBezTo>
                    <a:pt x="72" y="299"/>
                    <a:pt x="72" y="299"/>
                    <a:pt x="72" y="299"/>
                  </a:cubicBezTo>
                  <a:cubicBezTo>
                    <a:pt x="71" y="300"/>
                    <a:pt x="69" y="300"/>
                    <a:pt x="67" y="300"/>
                  </a:cubicBezTo>
                  <a:cubicBezTo>
                    <a:pt x="67" y="299"/>
                    <a:pt x="67" y="299"/>
                    <a:pt x="67" y="298"/>
                  </a:cubicBezTo>
                  <a:cubicBezTo>
                    <a:pt x="68" y="298"/>
                    <a:pt x="68" y="298"/>
                    <a:pt x="68" y="298"/>
                  </a:cubicBezTo>
                  <a:close/>
                  <a:moveTo>
                    <a:pt x="98" y="298"/>
                  </a:moveTo>
                  <a:cubicBezTo>
                    <a:pt x="99" y="298"/>
                    <a:pt x="103" y="299"/>
                    <a:pt x="103" y="298"/>
                  </a:cubicBezTo>
                  <a:cubicBezTo>
                    <a:pt x="103" y="298"/>
                    <a:pt x="103" y="298"/>
                    <a:pt x="103" y="298"/>
                  </a:cubicBezTo>
                  <a:cubicBezTo>
                    <a:pt x="103" y="298"/>
                    <a:pt x="103" y="298"/>
                    <a:pt x="103" y="298"/>
                  </a:cubicBezTo>
                  <a:cubicBezTo>
                    <a:pt x="104" y="298"/>
                    <a:pt x="104" y="298"/>
                    <a:pt x="105" y="298"/>
                  </a:cubicBezTo>
                  <a:cubicBezTo>
                    <a:pt x="105" y="298"/>
                    <a:pt x="105" y="298"/>
                    <a:pt x="105" y="298"/>
                  </a:cubicBezTo>
                  <a:cubicBezTo>
                    <a:pt x="105" y="298"/>
                    <a:pt x="105" y="298"/>
                    <a:pt x="105" y="298"/>
                  </a:cubicBezTo>
                  <a:cubicBezTo>
                    <a:pt x="105" y="299"/>
                    <a:pt x="105" y="299"/>
                    <a:pt x="105" y="299"/>
                  </a:cubicBezTo>
                  <a:cubicBezTo>
                    <a:pt x="105" y="299"/>
                    <a:pt x="105" y="299"/>
                    <a:pt x="105" y="299"/>
                  </a:cubicBezTo>
                  <a:cubicBezTo>
                    <a:pt x="105" y="300"/>
                    <a:pt x="105" y="300"/>
                    <a:pt x="105" y="300"/>
                  </a:cubicBezTo>
                  <a:cubicBezTo>
                    <a:pt x="102" y="300"/>
                    <a:pt x="99" y="300"/>
                    <a:pt x="96" y="300"/>
                  </a:cubicBezTo>
                  <a:cubicBezTo>
                    <a:pt x="96" y="300"/>
                    <a:pt x="96" y="300"/>
                    <a:pt x="96" y="299"/>
                  </a:cubicBezTo>
                  <a:cubicBezTo>
                    <a:pt x="96" y="299"/>
                    <a:pt x="96" y="299"/>
                    <a:pt x="96" y="299"/>
                  </a:cubicBezTo>
                  <a:cubicBezTo>
                    <a:pt x="96" y="299"/>
                    <a:pt x="96" y="299"/>
                    <a:pt x="96" y="299"/>
                  </a:cubicBezTo>
                  <a:cubicBezTo>
                    <a:pt x="96" y="299"/>
                    <a:pt x="97" y="299"/>
                    <a:pt x="97" y="298"/>
                  </a:cubicBezTo>
                  <a:cubicBezTo>
                    <a:pt x="97" y="299"/>
                    <a:pt x="97" y="299"/>
                    <a:pt x="97" y="299"/>
                  </a:cubicBezTo>
                  <a:cubicBezTo>
                    <a:pt x="97" y="299"/>
                    <a:pt x="98" y="299"/>
                    <a:pt x="98" y="299"/>
                  </a:cubicBezTo>
                  <a:cubicBezTo>
                    <a:pt x="98" y="299"/>
                    <a:pt x="98" y="299"/>
                    <a:pt x="98" y="298"/>
                  </a:cubicBezTo>
                  <a:cubicBezTo>
                    <a:pt x="98" y="298"/>
                    <a:pt x="98" y="298"/>
                    <a:pt x="98" y="298"/>
                  </a:cubicBezTo>
                  <a:cubicBezTo>
                    <a:pt x="98" y="298"/>
                    <a:pt x="98" y="298"/>
                    <a:pt x="98" y="298"/>
                  </a:cubicBezTo>
                  <a:close/>
                  <a:moveTo>
                    <a:pt x="110" y="298"/>
                  </a:moveTo>
                  <a:cubicBezTo>
                    <a:pt x="110" y="298"/>
                    <a:pt x="110" y="298"/>
                    <a:pt x="111" y="298"/>
                  </a:cubicBezTo>
                  <a:cubicBezTo>
                    <a:pt x="111" y="299"/>
                    <a:pt x="111" y="299"/>
                    <a:pt x="111" y="299"/>
                  </a:cubicBezTo>
                  <a:cubicBezTo>
                    <a:pt x="111" y="299"/>
                    <a:pt x="111" y="299"/>
                    <a:pt x="110" y="299"/>
                  </a:cubicBezTo>
                  <a:cubicBezTo>
                    <a:pt x="110" y="300"/>
                    <a:pt x="110" y="300"/>
                    <a:pt x="110" y="300"/>
                  </a:cubicBezTo>
                  <a:cubicBezTo>
                    <a:pt x="110" y="300"/>
                    <a:pt x="110" y="300"/>
                    <a:pt x="110" y="300"/>
                  </a:cubicBezTo>
                  <a:cubicBezTo>
                    <a:pt x="110" y="300"/>
                    <a:pt x="110" y="300"/>
                    <a:pt x="110" y="299"/>
                  </a:cubicBezTo>
                  <a:cubicBezTo>
                    <a:pt x="109" y="299"/>
                    <a:pt x="109" y="299"/>
                    <a:pt x="109" y="298"/>
                  </a:cubicBezTo>
                  <a:cubicBezTo>
                    <a:pt x="109" y="298"/>
                    <a:pt x="109" y="298"/>
                    <a:pt x="110" y="298"/>
                  </a:cubicBezTo>
                  <a:close/>
                  <a:moveTo>
                    <a:pt x="51" y="298"/>
                  </a:moveTo>
                  <a:cubicBezTo>
                    <a:pt x="51" y="298"/>
                    <a:pt x="51" y="298"/>
                    <a:pt x="52" y="298"/>
                  </a:cubicBezTo>
                  <a:cubicBezTo>
                    <a:pt x="51" y="299"/>
                    <a:pt x="51" y="299"/>
                    <a:pt x="51" y="299"/>
                  </a:cubicBezTo>
                  <a:cubicBezTo>
                    <a:pt x="51" y="299"/>
                    <a:pt x="51" y="299"/>
                    <a:pt x="51" y="298"/>
                  </a:cubicBezTo>
                  <a:close/>
                  <a:moveTo>
                    <a:pt x="59" y="298"/>
                  </a:moveTo>
                  <a:cubicBezTo>
                    <a:pt x="60" y="298"/>
                    <a:pt x="60" y="298"/>
                    <a:pt x="61" y="298"/>
                  </a:cubicBezTo>
                  <a:cubicBezTo>
                    <a:pt x="61" y="299"/>
                    <a:pt x="61" y="299"/>
                    <a:pt x="60" y="299"/>
                  </a:cubicBezTo>
                  <a:cubicBezTo>
                    <a:pt x="60" y="300"/>
                    <a:pt x="60" y="300"/>
                    <a:pt x="60" y="300"/>
                  </a:cubicBezTo>
                  <a:cubicBezTo>
                    <a:pt x="60" y="299"/>
                    <a:pt x="60" y="299"/>
                    <a:pt x="59" y="298"/>
                  </a:cubicBezTo>
                  <a:close/>
                  <a:moveTo>
                    <a:pt x="64" y="298"/>
                  </a:moveTo>
                  <a:cubicBezTo>
                    <a:pt x="65" y="298"/>
                    <a:pt x="65" y="298"/>
                    <a:pt x="65" y="298"/>
                  </a:cubicBezTo>
                  <a:cubicBezTo>
                    <a:pt x="65" y="299"/>
                    <a:pt x="65" y="299"/>
                    <a:pt x="64" y="299"/>
                  </a:cubicBezTo>
                  <a:cubicBezTo>
                    <a:pt x="64" y="299"/>
                    <a:pt x="64" y="299"/>
                    <a:pt x="64" y="298"/>
                  </a:cubicBezTo>
                  <a:close/>
                  <a:moveTo>
                    <a:pt x="114" y="298"/>
                  </a:moveTo>
                  <a:cubicBezTo>
                    <a:pt x="114" y="298"/>
                    <a:pt x="114" y="298"/>
                    <a:pt x="115" y="298"/>
                  </a:cubicBezTo>
                  <a:cubicBezTo>
                    <a:pt x="115" y="299"/>
                    <a:pt x="115" y="299"/>
                    <a:pt x="115" y="299"/>
                  </a:cubicBezTo>
                  <a:cubicBezTo>
                    <a:pt x="115" y="299"/>
                    <a:pt x="114" y="299"/>
                    <a:pt x="114" y="299"/>
                  </a:cubicBezTo>
                  <a:cubicBezTo>
                    <a:pt x="114" y="299"/>
                    <a:pt x="114" y="299"/>
                    <a:pt x="114" y="298"/>
                  </a:cubicBezTo>
                  <a:close/>
                  <a:moveTo>
                    <a:pt x="55" y="299"/>
                  </a:moveTo>
                  <a:cubicBezTo>
                    <a:pt x="55" y="299"/>
                    <a:pt x="55" y="299"/>
                    <a:pt x="56" y="299"/>
                  </a:cubicBezTo>
                  <a:cubicBezTo>
                    <a:pt x="55" y="299"/>
                    <a:pt x="55" y="299"/>
                    <a:pt x="55" y="299"/>
                  </a:cubicBezTo>
                  <a:close/>
                  <a:moveTo>
                    <a:pt x="42" y="300"/>
                  </a:moveTo>
                  <a:cubicBezTo>
                    <a:pt x="43" y="301"/>
                    <a:pt x="44" y="302"/>
                    <a:pt x="47" y="302"/>
                  </a:cubicBezTo>
                  <a:cubicBezTo>
                    <a:pt x="49" y="301"/>
                    <a:pt x="51" y="301"/>
                    <a:pt x="53" y="301"/>
                  </a:cubicBezTo>
                  <a:cubicBezTo>
                    <a:pt x="58" y="301"/>
                    <a:pt x="64" y="301"/>
                    <a:pt x="70" y="301"/>
                  </a:cubicBezTo>
                  <a:cubicBezTo>
                    <a:pt x="72" y="301"/>
                    <a:pt x="74" y="301"/>
                    <a:pt x="77" y="302"/>
                  </a:cubicBezTo>
                  <a:cubicBezTo>
                    <a:pt x="80" y="300"/>
                    <a:pt x="85" y="302"/>
                    <a:pt x="88" y="302"/>
                  </a:cubicBezTo>
                  <a:cubicBezTo>
                    <a:pt x="89" y="302"/>
                    <a:pt x="90" y="302"/>
                    <a:pt x="90" y="302"/>
                  </a:cubicBezTo>
                  <a:cubicBezTo>
                    <a:pt x="90" y="302"/>
                    <a:pt x="91" y="302"/>
                    <a:pt x="90" y="302"/>
                  </a:cubicBezTo>
                  <a:cubicBezTo>
                    <a:pt x="90" y="303"/>
                    <a:pt x="90" y="303"/>
                    <a:pt x="90" y="303"/>
                  </a:cubicBezTo>
                  <a:cubicBezTo>
                    <a:pt x="88" y="303"/>
                    <a:pt x="86" y="303"/>
                    <a:pt x="84" y="303"/>
                  </a:cubicBezTo>
                  <a:cubicBezTo>
                    <a:pt x="82" y="303"/>
                    <a:pt x="80" y="304"/>
                    <a:pt x="78" y="304"/>
                  </a:cubicBezTo>
                  <a:cubicBezTo>
                    <a:pt x="76" y="304"/>
                    <a:pt x="74" y="303"/>
                    <a:pt x="71" y="303"/>
                  </a:cubicBezTo>
                  <a:cubicBezTo>
                    <a:pt x="71" y="303"/>
                    <a:pt x="71" y="304"/>
                    <a:pt x="71" y="304"/>
                  </a:cubicBezTo>
                  <a:cubicBezTo>
                    <a:pt x="72" y="304"/>
                    <a:pt x="72" y="305"/>
                    <a:pt x="72" y="305"/>
                  </a:cubicBezTo>
                  <a:cubicBezTo>
                    <a:pt x="72" y="305"/>
                    <a:pt x="72" y="305"/>
                    <a:pt x="72" y="305"/>
                  </a:cubicBezTo>
                  <a:cubicBezTo>
                    <a:pt x="72" y="305"/>
                    <a:pt x="72" y="306"/>
                    <a:pt x="72" y="306"/>
                  </a:cubicBezTo>
                  <a:cubicBezTo>
                    <a:pt x="71" y="305"/>
                    <a:pt x="70" y="304"/>
                    <a:pt x="69" y="304"/>
                  </a:cubicBezTo>
                  <a:cubicBezTo>
                    <a:pt x="69" y="304"/>
                    <a:pt x="69" y="305"/>
                    <a:pt x="68" y="305"/>
                  </a:cubicBezTo>
                  <a:cubicBezTo>
                    <a:pt x="68" y="305"/>
                    <a:pt x="68" y="305"/>
                    <a:pt x="68" y="305"/>
                  </a:cubicBezTo>
                  <a:cubicBezTo>
                    <a:pt x="67" y="304"/>
                    <a:pt x="67" y="304"/>
                    <a:pt x="66" y="304"/>
                  </a:cubicBezTo>
                  <a:cubicBezTo>
                    <a:pt x="66" y="304"/>
                    <a:pt x="66" y="304"/>
                    <a:pt x="66" y="304"/>
                  </a:cubicBezTo>
                  <a:cubicBezTo>
                    <a:pt x="66" y="304"/>
                    <a:pt x="67" y="305"/>
                    <a:pt x="67" y="305"/>
                  </a:cubicBezTo>
                  <a:cubicBezTo>
                    <a:pt x="66" y="305"/>
                    <a:pt x="66" y="305"/>
                    <a:pt x="66" y="305"/>
                  </a:cubicBezTo>
                  <a:cubicBezTo>
                    <a:pt x="66" y="305"/>
                    <a:pt x="66" y="306"/>
                    <a:pt x="66" y="306"/>
                  </a:cubicBezTo>
                  <a:cubicBezTo>
                    <a:pt x="63" y="306"/>
                    <a:pt x="60" y="305"/>
                    <a:pt x="56" y="305"/>
                  </a:cubicBezTo>
                  <a:cubicBezTo>
                    <a:pt x="56" y="305"/>
                    <a:pt x="56" y="305"/>
                    <a:pt x="56" y="305"/>
                  </a:cubicBezTo>
                  <a:cubicBezTo>
                    <a:pt x="56" y="305"/>
                    <a:pt x="57" y="305"/>
                    <a:pt x="57" y="305"/>
                  </a:cubicBezTo>
                  <a:cubicBezTo>
                    <a:pt x="57" y="304"/>
                    <a:pt x="57" y="304"/>
                    <a:pt x="58" y="304"/>
                  </a:cubicBezTo>
                  <a:cubicBezTo>
                    <a:pt x="58" y="304"/>
                    <a:pt x="58" y="303"/>
                    <a:pt x="58" y="303"/>
                  </a:cubicBezTo>
                  <a:cubicBezTo>
                    <a:pt x="57" y="303"/>
                    <a:pt x="56" y="303"/>
                    <a:pt x="56" y="303"/>
                  </a:cubicBezTo>
                  <a:cubicBezTo>
                    <a:pt x="55" y="304"/>
                    <a:pt x="54" y="305"/>
                    <a:pt x="54" y="305"/>
                  </a:cubicBezTo>
                  <a:cubicBezTo>
                    <a:pt x="54" y="305"/>
                    <a:pt x="54" y="305"/>
                    <a:pt x="54" y="305"/>
                  </a:cubicBezTo>
                  <a:cubicBezTo>
                    <a:pt x="54" y="305"/>
                    <a:pt x="53" y="305"/>
                    <a:pt x="53" y="305"/>
                  </a:cubicBezTo>
                  <a:cubicBezTo>
                    <a:pt x="53" y="305"/>
                    <a:pt x="53" y="305"/>
                    <a:pt x="53" y="304"/>
                  </a:cubicBezTo>
                  <a:cubicBezTo>
                    <a:pt x="54" y="304"/>
                    <a:pt x="54" y="304"/>
                    <a:pt x="54" y="303"/>
                  </a:cubicBezTo>
                  <a:cubicBezTo>
                    <a:pt x="53" y="303"/>
                    <a:pt x="52" y="303"/>
                    <a:pt x="50" y="303"/>
                  </a:cubicBezTo>
                  <a:cubicBezTo>
                    <a:pt x="49" y="303"/>
                    <a:pt x="48" y="303"/>
                    <a:pt x="46" y="303"/>
                  </a:cubicBezTo>
                  <a:cubicBezTo>
                    <a:pt x="45" y="303"/>
                    <a:pt x="43" y="303"/>
                    <a:pt x="42" y="303"/>
                  </a:cubicBezTo>
                  <a:cubicBezTo>
                    <a:pt x="40" y="304"/>
                    <a:pt x="39" y="305"/>
                    <a:pt x="37" y="305"/>
                  </a:cubicBezTo>
                  <a:cubicBezTo>
                    <a:pt x="37" y="305"/>
                    <a:pt x="37" y="305"/>
                    <a:pt x="37" y="305"/>
                  </a:cubicBezTo>
                  <a:cubicBezTo>
                    <a:pt x="37" y="305"/>
                    <a:pt x="38" y="304"/>
                    <a:pt x="38" y="304"/>
                  </a:cubicBezTo>
                  <a:cubicBezTo>
                    <a:pt x="38" y="304"/>
                    <a:pt x="38" y="303"/>
                    <a:pt x="38" y="303"/>
                  </a:cubicBezTo>
                  <a:cubicBezTo>
                    <a:pt x="37" y="303"/>
                    <a:pt x="38" y="303"/>
                    <a:pt x="38" y="303"/>
                  </a:cubicBezTo>
                  <a:cubicBezTo>
                    <a:pt x="37" y="303"/>
                    <a:pt x="30" y="306"/>
                    <a:pt x="30" y="304"/>
                  </a:cubicBezTo>
                  <a:cubicBezTo>
                    <a:pt x="30" y="304"/>
                    <a:pt x="30" y="304"/>
                    <a:pt x="29" y="304"/>
                  </a:cubicBezTo>
                  <a:cubicBezTo>
                    <a:pt x="29" y="304"/>
                    <a:pt x="29" y="304"/>
                    <a:pt x="29" y="304"/>
                  </a:cubicBezTo>
                  <a:cubicBezTo>
                    <a:pt x="30" y="305"/>
                    <a:pt x="31" y="308"/>
                    <a:pt x="30" y="308"/>
                  </a:cubicBezTo>
                  <a:cubicBezTo>
                    <a:pt x="30" y="308"/>
                    <a:pt x="30" y="309"/>
                    <a:pt x="30" y="309"/>
                  </a:cubicBezTo>
                  <a:cubicBezTo>
                    <a:pt x="27" y="307"/>
                    <a:pt x="27" y="305"/>
                    <a:pt x="27" y="302"/>
                  </a:cubicBezTo>
                  <a:cubicBezTo>
                    <a:pt x="28" y="302"/>
                    <a:pt x="29" y="302"/>
                    <a:pt x="30" y="302"/>
                  </a:cubicBezTo>
                  <a:cubicBezTo>
                    <a:pt x="30" y="301"/>
                    <a:pt x="30" y="301"/>
                    <a:pt x="30" y="302"/>
                  </a:cubicBezTo>
                  <a:cubicBezTo>
                    <a:pt x="31" y="301"/>
                    <a:pt x="32" y="301"/>
                    <a:pt x="32" y="300"/>
                  </a:cubicBezTo>
                  <a:cubicBezTo>
                    <a:pt x="34" y="301"/>
                    <a:pt x="35" y="302"/>
                    <a:pt x="37" y="302"/>
                  </a:cubicBezTo>
                  <a:cubicBezTo>
                    <a:pt x="39" y="301"/>
                    <a:pt x="40" y="301"/>
                    <a:pt x="42" y="300"/>
                  </a:cubicBezTo>
                  <a:close/>
                  <a:moveTo>
                    <a:pt x="131" y="300"/>
                  </a:moveTo>
                  <a:cubicBezTo>
                    <a:pt x="132" y="300"/>
                    <a:pt x="137" y="300"/>
                    <a:pt x="137" y="301"/>
                  </a:cubicBezTo>
                  <a:cubicBezTo>
                    <a:pt x="137" y="301"/>
                    <a:pt x="137" y="301"/>
                    <a:pt x="137" y="301"/>
                  </a:cubicBezTo>
                  <a:cubicBezTo>
                    <a:pt x="137" y="301"/>
                    <a:pt x="137" y="301"/>
                    <a:pt x="137" y="301"/>
                  </a:cubicBezTo>
                  <a:cubicBezTo>
                    <a:pt x="136" y="301"/>
                    <a:pt x="129" y="303"/>
                    <a:pt x="129" y="301"/>
                  </a:cubicBezTo>
                  <a:cubicBezTo>
                    <a:pt x="130" y="301"/>
                    <a:pt x="130" y="300"/>
                    <a:pt x="131" y="300"/>
                  </a:cubicBezTo>
                  <a:close/>
                  <a:moveTo>
                    <a:pt x="91" y="301"/>
                  </a:moveTo>
                  <a:cubicBezTo>
                    <a:pt x="92" y="301"/>
                    <a:pt x="98" y="301"/>
                    <a:pt x="98" y="302"/>
                  </a:cubicBezTo>
                  <a:cubicBezTo>
                    <a:pt x="99" y="302"/>
                    <a:pt x="102" y="302"/>
                    <a:pt x="102" y="302"/>
                  </a:cubicBezTo>
                  <a:cubicBezTo>
                    <a:pt x="103" y="302"/>
                    <a:pt x="103" y="302"/>
                    <a:pt x="103" y="302"/>
                  </a:cubicBezTo>
                  <a:cubicBezTo>
                    <a:pt x="104" y="301"/>
                    <a:pt x="105" y="302"/>
                    <a:pt x="106" y="302"/>
                  </a:cubicBezTo>
                  <a:cubicBezTo>
                    <a:pt x="109" y="301"/>
                    <a:pt x="112" y="301"/>
                    <a:pt x="115" y="301"/>
                  </a:cubicBezTo>
                  <a:cubicBezTo>
                    <a:pt x="117" y="302"/>
                    <a:pt x="119" y="302"/>
                    <a:pt x="121" y="302"/>
                  </a:cubicBezTo>
                  <a:cubicBezTo>
                    <a:pt x="121" y="302"/>
                    <a:pt x="121" y="302"/>
                    <a:pt x="121" y="302"/>
                  </a:cubicBezTo>
                  <a:cubicBezTo>
                    <a:pt x="120" y="303"/>
                    <a:pt x="120" y="304"/>
                    <a:pt x="120" y="304"/>
                  </a:cubicBezTo>
                  <a:cubicBezTo>
                    <a:pt x="120" y="304"/>
                    <a:pt x="120" y="304"/>
                    <a:pt x="120" y="304"/>
                  </a:cubicBezTo>
                  <a:cubicBezTo>
                    <a:pt x="119" y="303"/>
                    <a:pt x="116" y="303"/>
                    <a:pt x="116" y="303"/>
                  </a:cubicBezTo>
                  <a:cubicBezTo>
                    <a:pt x="115" y="303"/>
                    <a:pt x="114" y="303"/>
                    <a:pt x="112" y="303"/>
                  </a:cubicBezTo>
                  <a:cubicBezTo>
                    <a:pt x="111" y="303"/>
                    <a:pt x="110" y="303"/>
                    <a:pt x="109" y="302"/>
                  </a:cubicBezTo>
                  <a:cubicBezTo>
                    <a:pt x="109" y="303"/>
                    <a:pt x="109" y="303"/>
                    <a:pt x="108" y="303"/>
                  </a:cubicBezTo>
                  <a:cubicBezTo>
                    <a:pt x="106" y="304"/>
                    <a:pt x="103" y="303"/>
                    <a:pt x="101" y="303"/>
                  </a:cubicBezTo>
                  <a:cubicBezTo>
                    <a:pt x="99" y="303"/>
                    <a:pt x="96" y="304"/>
                    <a:pt x="93" y="303"/>
                  </a:cubicBezTo>
                  <a:cubicBezTo>
                    <a:pt x="93" y="303"/>
                    <a:pt x="92" y="303"/>
                    <a:pt x="91" y="302"/>
                  </a:cubicBezTo>
                  <a:cubicBezTo>
                    <a:pt x="91" y="302"/>
                    <a:pt x="91" y="302"/>
                    <a:pt x="91" y="302"/>
                  </a:cubicBezTo>
                  <a:cubicBezTo>
                    <a:pt x="91" y="302"/>
                    <a:pt x="91" y="302"/>
                    <a:pt x="91" y="302"/>
                  </a:cubicBezTo>
                  <a:cubicBezTo>
                    <a:pt x="91" y="301"/>
                    <a:pt x="91" y="301"/>
                    <a:pt x="91" y="301"/>
                  </a:cubicBezTo>
                  <a:close/>
                  <a:moveTo>
                    <a:pt x="32" y="302"/>
                  </a:moveTo>
                  <a:cubicBezTo>
                    <a:pt x="32" y="303"/>
                    <a:pt x="32" y="303"/>
                    <a:pt x="32" y="304"/>
                  </a:cubicBezTo>
                  <a:cubicBezTo>
                    <a:pt x="33" y="304"/>
                    <a:pt x="33" y="304"/>
                    <a:pt x="33" y="304"/>
                  </a:cubicBezTo>
                  <a:cubicBezTo>
                    <a:pt x="33" y="303"/>
                    <a:pt x="33" y="303"/>
                    <a:pt x="32" y="302"/>
                  </a:cubicBezTo>
                  <a:close/>
                  <a:moveTo>
                    <a:pt x="63" y="303"/>
                  </a:moveTo>
                  <a:cubicBezTo>
                    <a:pt x="63" y="303"/>
                    <a:pt x="63" y="304"/>
                    <a:pt x="63" y="304"/>
                  </a:cubicBezTo>
                  <a:cubicBezTo>
                    <a:pt x="64" y="304"/>
                    <a:pt x="64" y="304"/>
                    <a:pt x="64" y="304"/>
                  </a:cubicBezTo>
                  <a:cubicBezTo>
                    <a:pt x="65" y="304"/>
                    <a:pt x="65" y="304"/>
                    <a:pt x="65" y="303"/>
                  </a:cubicBezTo>
                  <a:cubicBezTo>
                    <a:pt x="64" y="303"/>
                    <a:pt x="64" y="303"/>
                    <a:pt x="63" y="303"/>
                  </a:cubicBezTo>
                  <a:close/>
                  <a:moveTo>
                    <a:pt x="130" y="303"/>
                  </a:moveTo>
                  <a:cubicBezTo>
                    <a:pt x="130" y="303"/>
                    <a:pt x="130" y="303"/>
                    <a:pt x="131" y="303"/>
                  </a:cubicBezTo>
                  <a:cubicBezTo>
                    <a:pt x="131" y="304"/>
                    <a:pt x="132" y="305"/>
                    <a:pt x="132" y="306"/>
                  </a:cubicBezTo>
                  <a:cubicBezTo>
                    <a:pt x="131" y="306"/>
                    <a:pt x="131" y="306"/>
                    <a:pt x="131" y="306"/>
                  </a:cubicBezTo>
                  <a:cubicBezTo>
                    <a:pt x="130" y="305"/>
                    <a:pt x="130" y="304"/>
                    <a:pt x="130" y="303"/>
                  </a:cubicBezTo>
                  <a:close/>
                  <a:moveTo>
                    <a:pt x="61" y="303"/>
                  </a:moveTo>
                  <a:cubicBezTo>
                    <a:pt x="61" y="303"/>
                    <a:pt x="61" y="304"/>
                    <a:pt x="61" y="304"/>
                  </a:cubicBezTo>
                  <a:cubicBezTo>
                    <a:pt x="61" y="304"/>
                    <a:pt x="61" y="304"/>
                    <a:pt x="61" y="303"/>
                  </a:cubicBezTo>
                  <a:cubicBezTo>
                    <a:pt x="61" y="303"/>
                    <a:pt x="61" y="303"/>
                    <a:pt x="61" y="303"/>
                  </a:cubicBezTo>
                  <a:close/>
                  <a:moveTo>
                    <a:pt x="91" y="304"/>
                  </a:moveTo>
                  <a:cubicBezTo>
                    <a:pt x="91" y="304"/>
                    <a:pt x="92" y="304"/>
                    <a:pt x="92" y="304"/>
                  </a:cubicBezTo>
                  <a:cubicBezTo>
                    <a:pt x="92" y="304"/>
                    <a:pt x="92" y="304"/>
                    <a:pt x="93" y="304"/>
                  </a:cubicBezTo>
                  <a:cubicBezTo>
                    <a:pt x="93" y="305"/>
                    <a:pt x="93" y="305"/>
                    <a:pt x="93" y="305"/>
                  </a:cubicBezTo>
                  <a:cubicBezTo>
                    <a:pt x="92" y="305"/>
                    <a:pt x="90" y="306"/>
                    <a:pt x="90" y="305"/>
                  </a:cubicBezTo>
                  <a:cubicBezTo>
                    <a:pt x="90" y="305"/>
                    <a:pt x="90" y="305"/>
                    <a:pt x="90" y="305"/>
                  </a:cubicBezTo>
                  <a:cubicBezTo>
                    <a:pt x="90" y="305"/>
                    <a:pt x="90" y="305"/>
                    <a:pt x="90" y="304"/>
                  </a:cubicBezTo>
                  <a:cubicBezTo>
                    <a:pt x="91" y="304"/>
                    <a:pt x="90" y="305"/>
                    <a:pt x="90" y="304"/>
                  </a:cubicBezTo>
                  <a:cubicBezTo>
                    <a:pt x="91" y="304"/>
                    <a:pt x="91" y="304"/>
                    <a:pt x="91" y="304"/>
                  </a:cubicBezTo>
                  <a:close/>
                  <a:moveTo>
                    <a:pt x="95" y="304"/>
                  </a:moveTo>
                  <a:cubicBezTo>
                    <a:pt x="96" y="304"/>
                    <a:pt x="96" y="304"/>
                    <a:pt x="96" y="305"/>
                  </a:cubicBezTo>
                  <a:cubicBezTo>
                    <a:pt x="96" y="305"/>
                    <a:pt x="95" y="304"/>
                    <a:pt x="95" y="304"/>
                  </a:cubicBezTo>
                  <a:close/>
                  <a:moveTo>
                    <a:pt x="46" y="304"/>
                  </a:moveTo>
                  <a:cubicBezTo>
                    <a:pt x="46" y="304"/>
                    <a:pt x="47" y="304"/>
                    <a:pt x="47" y="304"/>
                  </a:cubicBezTo>
                  <a:cubicBezTo>
                    <a:pt x="47" y="304"/>
                    <a:pt x="46" y="304"/>
                    <a:pt x="46" y="304"/>
                  </a:cubicBezTo>
                  <a:close/>
                  <a:moveTo>
                    <a:pt x="75" y="304"/>
                  </a:moveTo>
                  <a:cubicBezTo>
                    <a:pt x="76" y="304"/>
                    <a:pt x="77" y="304"/>
                    <a:pt x="77" y="305"/>
                  </a:cubicBezTo>
                  <a:cubicBezTo>
                    <a:pt x="77" y="305"/>
                    <a:pt x="77" y="305"/>
                    <a:pt x="76" y="305"/>
                  </a:cubicBezTo>
                  <a:cubicBezTo>
                    <a:pt x="76" y="305"/>
                    <a:pt x="76" y="306"/>
                    <a:pt x="76" y="306"/>
                  </a:cubicBezTo>
                  <a:cubicBezTo>
                    <a:pt x="76" y="306"/>
                    <a:pt x="76" y="306"/>
                    <a:pt x="76" y="306"/>
                  </a:cubicBezTo>
                  <a:cubicBezTo>
                    <a:pt x="75" y="305"/>
                    <a:pt x="75" y="305"/>
                    <a:pt x="75" y="304"/>
                  </a:cubicBezTo>
                  <a:close/>
                  <a:moveTo>
                    <a:pt x="84" y="304"/>
                  </a:moveTo>
                  <a:cubicBezTo>
                    <a:pt x="84" y="304"/>
                    <a:pt x="85" y="305"/>
                    <a:pt x="85" y="305"/>
                  </a:cubicBezTo>
                  <a:cubicBezTo>
                    <a:pt x="85" y="305"/>
                    <a:pt x="84" y="305"/>
                    <a:pt x="84" y="305"/>
                  </a:cubicBezTo>
                  <a:cubicBezTo>
                    <a:pt x="84" y="305"/>
                    <a:pt x="84" y="304"/>
                    <a:pt x="84" y="304"/>
                  </a:cubicBezTo>
                  <a:close/>
                  <a:moveTo>
                    <a:pt x="109" y="304"/>
                  </a:moveTo>
                  <a:cubicBezTo>
                    <a:pt x="109" y="304"/>
                    <a:pt x="109" y="304"/>
                    <a:pt x="110" y="304"/>
                  </a:cubicBezTo>
                  <a:cubicBezTo>
                    <a:pt x="109" y="305"/>
                    <a:pt x="109" y="305"/>
                    <a:pt x="109" y="305"/>
                  </a:cubicBezTo>
                  <a:cubicBezTo>
                    <a:pt x="109" y="305"/>
                    <a:pt x="109" y="304"/>
                    <a:pt x="109" y="304"/>
                  </a:cubicBezTo>
                  <a:close/>
                  <a:moveTo>
                    <a:pt x="88" y="304"/>
                  </a:moveTo>
                  <a:cubicBezTo>
                    <a:pt x="88" y="304"/>
                    <a:pt x="89" y="304"/>
                    <a:pt x="89" y="304"/>
                  </a:cubicBezTo>
                  <a:cubicBezTo>
                    <a:pt x="89" y="305"/>
                    <a:pt x="89" y="305"/>
                    <a:pt x="88" y="305"/>
                  </a:cubicBezTo>
                  <a:cubicBezTo>
                    <a:pt x="88" y="305"/>
                    <a:pt x="88" y="305"/>
                    <a:pt x="88" y="304"/>
                  </a:cubicBezTo>
                  <a:close/>
                  <a:moveTo>
                    <a:pt x="115" y="304"/>
                  </a:moveTo>
                  <a:cubicBezTo>
                    <a:pt x="116" y="305"/>
                    <a:pt x="118" y="305"/>
                    <a:pt x="119" y="305"/>
                  </a:cubicBezTo>
                  <a:cubicBezTo>
                    <a:pt x="119" y="305"/>
                    <a:pt x="119" y="305"/>
                    <a:pt x="119" y="306"/>
                  </a:cubicBezTo>
                  <a:cubicBezTo>
                    <a:pt x="119" y="306"/>
                    <a:pt x="119" y="306"/>
                    <a:pt x="119" y="306"/>
                  </a:cubicBezTo>
                  <a:cubicBezTo>
                    <a:pt x="119" y="306"/>
                    <a:pt x="119" y="306"/>
                    <a:pt x="119" y="306"/>
                  </a:cubicBezTo>
                  <a:cubicBezTo>
                    <a:pt x="117" y="306"/>
                    <a:pt x="116" y="306"/>
                    <a:pt x="115" y="304"/>
                  </a:cubicBezTo>
                  <a:close/>
                  <a:moveTo>
                    <a:pt x="105" y="305"/>
                  </a:moveTo>
                  <a:cubicBezTo>
                    <a:pt x="105" y="305"/>
                    <a:pt x="105" y="305"/>
                    <a:pt x="105" y="305"/>
                  </a:cubicBezTo>
                  <a:cubicBezTo>
                    <a:pt x="105" y="305"/>
                    <a:pt x="105" y="305"/>
                    <a:pt x="105" y="305"/>
                  </a:cubicBezTo>
                  <a:close/>
                  <a:moveTo>
                    <a:pt x="112" y="305"/>
                  </a:moveTo>
                  <a:cubicBezTo>
                    <a:pt x="113" y="305"/>
                    <a:pt x="113" y="305"/>
                    <a:pt x="113" y="305"/>
                  </a:cubicBezTo>
                  <a:cubicBezTo>
                    <a:pt x="113" y="306"/>
                    <a:pt x="114" y="306"/>
                    <a:pt x="113" y="306"/>
                  </a:cubicBezTo>
                  <a:cubicBezTo>
                    <a:pt x="113" y="306"/>
                    <a:pt x="113" y="306"/>
                    <a:pt x="113" y="306"/>
                  </a:cubicBezTo>
                  <a:cubicBezTo>
                    <a:pt x="113" y="306"/>
                    <a:pt x="113" y="305"/>
                    <a:pt x="112" y="305"/>
                  </a:cubicBezTo>
                  <a:close/>
                  <a:moveTo>
                    <a:pt x="29" y="306"/>
                  </a:moveTo>
                  <a:cubicBezTo>
                    <a:pt x="29" y="306"/>
                    <a:pt x="29" y="306"/>
                    <a:pt x="29" y="306"/>
                  </a:cubicBezTo>
                  <a:cubicBezTo>
                    <a:pt x="29" y="306"/>
                    <a:pt x="29" y="306"/>
                    <a:pt x="29" y="306"/>
                  </a:cubicBezTo>
                  <a:close/>
                  <a:moveTo>
                    <a:pt x="133" y="306"/>
                  </a:moveTo>
                  <a:cubicBezTo>
                    <a:pt x="134" y="306"/>
                    <a:pt x="135" y="307"/>
                    <a:pt x="135" y="308"/>
                  </a:cubicBezTo>
                  <a:cubicBezTo>
                    <a:pt x="135" y="308"/>
                    <a:pt x="135" y="308"/>
                    <a:pt x="134" y="308"/>
                  </a:cubicBezTo>
                  <a:cubicBezTo>
                    <a:pt x="134" y="308"/>
                    <a:pt x="134" y="308"/>
                    <a:pt x="134" y="308"/>
                  </a:cubicBezTo>
                  <a:cubicBezTo>
                    <a:pt x="134" y="308"/>
                    <a:pt x="134" y="308"/>
                    <a:pt x="134" y="308"/>
                  </a:cubicBezTo>
                  <a:cubicBezTo>
                    <a:pt x="133" y="307"/>
                    <a:pt x="133" y="306"/>
                    <a:pt x="133" y="306"/>
                  </a:cubicBezTo>
                  <a:close/>
                  <a:moveTo>
                    <a:pt x="20" y="307"/>
                  </a:moveTo>
                  <a:cubicBezTo>
                    <a:pt x="21" y="307"/>
                    <a:pt x="21" y="307"/>
                    <a:pt x="21" y="308"/>
                  </a:cubicBezTo>
                  <a:cubicBezTo>
                    <a:pt x="21" y="308"/>
                    <a:pt x="21" y="307"/>
                    <a:pt x="21" y="308"/>
                  </a:cubicBezTo>
                  <a:cubicBezTo>
                    <a:pt x="21" y="308"/>
                    <a:pt x="20" y="307"/>
                    <a:pt x="20" y="307"/>
                  </a:cubicBezTo>
                  <a:close/>
                  <a:moveTo>
                    <a:pt x="120" y="307"/>
                  </a:moveTo>
                  <a:cubicBezTo>
                    <a:pt x="121" y="307"/>
                    <a:pt x="122" y="308"/>
                    <a:pt x="122" y="308"/>
                  </a:cubicBezTo>
                  <a:cubicBezTo>
                    <a:pt x="121" y="308"/>
                    <a:pt x="120" y="308"/>
                    <a:pt x="120" y="308"/>
                  </a:cubicBezTo>
                  <a:cubicBezTo>
                    <a:pt x="120" y="308"/>
                    <a:pt x="120" y="308"/>
                    <a:pt x="120" y="307"/>
                  </a:cubicBezTo>
                  <a:close/>
                  <a:moveTo>
                    <a:pt x="83" y="308"/>
                  </a:moveTo>
                  <a:cubicBezTo>
                    <a:pt x="83" y="309"/>
                    <a:pt x="83" y="310"/>
                    <a:pt x="82" y="310"/>
                  </a:cubicBezTo>
                  <a:cubicBezTo>
                    <a:pt x="82" y="309"/>
                    <a:pt x="82" y="309"/>
                    <a:pt x="83" y="309"/>
                  </a:cubicBezTo>
                  <a:cubicBezTo>
                    <a:pt x="83" y="309"/>
                    <a:pt x="83" y="308"/>
                    <a:pt x="83" y="308"/>
                  </a:cubicBezTo>
                  <a:close/>
                  <a:moveTo>
                    <a:pt x="70" y="309"/>
                  </a:moveTo>
                  <a:cubicBezTo>
                    <a:pt x="70" y="309"/>
                    <a:pt x="70" y="309"/>
                    <a:pt x="71" y="309"/>
                  </a:cubicBezTo>
                  <a:cubicBezTo>
                    <a:pt x="71" y="309"/>
                    <a:pt x="71" y="310"/>
                    <a:pt x="71" y="310"/>
                  </a:cubicBezTo>
                  <a:cubicBezTo>
                    <a:pt x="70" y="310"/>
                    <a:pt x="70" y="309"/>
                    <a:pt x="70" y="309"/>
                  </a:cubicBezTo>
                  <a:close/>
                  <a:moveTo>
                    <a:pt x="91" y="309"/>
                  </a:moveTo>
                  <a:cubicBezTo>
                    <a:pt x="92" y="309"/>
                    <a:pt x="93" y="309"/>
                    <a:pt x="95" y="309"/>
                  </a:cubicBezTo>
                  <a:cubicBezTo>
                    <a:pt x="95" y="309"/>
                    <a:pt x="96" y="309"/>
                    <a:pt x="96" y="309"/>
                  </a:cubicBezTo>
                  <a:cubicBezTo>
                    <a:pt x="96" y="309"/>
                    <a:pt x="96" y="309"/>
                    <a:pt x="96" y="309"/>
                  </a:cubicBezTo>
                  <a:cubicBezTo>
                    <a:pt x="96" y="309"/>
                    <a:pt x="96" y="309"/>
                    <a:pt x="96" y="309"/>
                  </a:cubicBezTo>
                  <a:cubicBezTo>
                    <a:pt x="96" y="309"/>
                    <a:pt x="96" y="310"/>
                    <a:pt x="96" y="310"/>
                  </a:cubicBezTo>
                  <a:cubicBezTo>
                    <a:pt x="96" y="310"/>
                    <a:pt x="92" y="311"/>
                    <a:pt x="92" y="310"/>
                  </a:cubicBezTo>
                  <a:cubicBezTo>
                    <a:pt x="91" y="310"/>
                    <a:pt x="91" y="309"/>
                    <a:pt x="91" y="309"/>
                  </a:cubicBezTo>
                  <a:close/>
                  <a:moveTo>
                    <a:pt x="42" y="309"/>
                  </a:moveTo>
                  <a:cubicBezTo>
                    <a:pt x="43" y="309"/>
                    <a:pt x="43" y="309"/>
                    <a:pt x="43" y="310"/>
                  </a:cubicBezTo>
                  <a:cubicBezTo>
                    <a:pt x="43" y="310"/>
                    <a:pt x="43" y="310"/>
                    <a:pt x="43" y="310"/>
                  </a:cubicBezTo>
                  <a:cubicBezTo>
                    <a:pt x="43" y="310"/>
                    <a:pt x="43" y="310"/>
                    <a:pt x="42" y="310"/>
                  </a:cubicBezTo>
                  <a:cubicBezTo>
                    <a:pt x="42" y="310"/>
                    <a:pt x="42" y="310"/>
                    <a:pt x="42" y="309"/>
                  </a:cubicBezTo>
                  <a:close/>
                  <a:moveTo>
                    <a:pt x="77" y="309"/>
                  </a:moveTo>
                  <a:cubicBezTo>
                    <a:pt x="78" y="309"/>
                    <a:pt x="78" y="309"/>
                    <a:pt x="78" y="309"/>
                  </a:cubicBezTo>
                  <a:cubicBezTo>
                    <a:pt x="78" y="310"/>
                    <a:pt x="78" y="310"/>
                    <a:pt x="77" y="310"/>
                  </a:cubicBezTo>
                  <a:cubicBezTo>
                    <a:pt x="77" y="310"/>
                    <a:pt x="77" y="309"/>
                    <a:pt x="77" y="309"/>
                  </a:cubicBezTo>
                  <a:close/>
                  <a:moveTo>
                    <a:pt x="47" y="310"/>
                  </a:moveTo>
                  <a:cubicBezTo>
                    <a:pt x="47" y="310"/>
                    <a:pt x="48" y="310"/>
                    <a:pt x="48" y="310"/>
                  </a:cubicBezTo>
                  <a:cubicBezTo>
                    <a:pt x="48" y="310"/>
                    <a:pt x="47" y="310"/>
                    <a:pt x="47" y="310"/>
                  </a:cubicBezTo>
                  <a:close/>
                  <a:moveTo>
                    <a:pt x="55" y="310"/>
                  </a:moveTo>
                  <a:cubicBezTo>
                    <a:pt x="56" y="310"/>
                    <a:pt x="58" y="309"/>
                    <a:pt x="58" y="310"/>
                  </a:cubicBezTo>
                  <a:cubicBezTo>
                    <a:pt x="59" y="310"/>
                    <a:pt x="59" y="310"/>
                    <a:pt x="59" y="310"/>
                  </a:cubicBezTo>
                  <a:cubicBezTo>
                    <a:pt x="59" y="310"/>
                    <a:pt x="59" y="310"/>
                    <a:pt x="59" y="310"/>
                  </a:cubicBezTo>
                  <a:cubicBezTo>
                    <a:pt x="59" y="310"/>
                    <a:pt x="58" y="310"/>
                    <a:pt x="58" y="310"/>
                  </a:cubicBezTo>
                  <a:cubicBezTo>
                    <a:pt x="57" y="311"/>
                    <a:pt x="56" y="310"/>
                    <a:pt x="55" y="310"/>
                  </a:cubicBezTo>
                  <a:close/>
                  <a:moveTo>
                    <a:pt x="60" y="310"/>
                  </a:moveTo>
                  <a:cubicBezTo>
                    <a:pt x="60" y="310"/>
                    <a:pt x="61" y="311"/>
                    <a:pt x="61" y="310"/>
                  </a:cubicBezTo>
                  <a:cubicBezTo>
                    <a:pt x="60" y="310"/>
                    <a:pt x="60" y="310"/>
                    <a:pt x="60" y="310"/>
                  </a:cubicBezTo>
                  <a:close/>
                  <a:moveTo>
                    <a:pt x="66" y="310"/>
                  </a:moveTo>
                  <a:cubicBezTo>
                    <a:pt x="67" y="310"/>
                    <a:pt x="67" y="310"/>
                    <a:pt x="67" y="310"/>
                  </a:cubicBezTo>
                  <a:cubicBezTo>
                    <a:pt x="67" y="310"/>
                    <a:pt x="68" y="310"/>
                    <a:pt x="67" y="310"/>
                  </a:cubicBezTo>
                  <a:cubicBezTo>
                    <a:pt x="67" y="311"/>
                    <a:pt x="67" y="311"/>
                    <a:pt x="67" y="311"/>
                  </a:cubicBezTo>
                  <a:cubicBezTo>
                    <a:pt x="67" y="310"/>
                    <a:pt x="66" y="310"/>
                    <a:pt x="66" y="310"/>
                  </a:cubicBezTo>
                  <a:close/>
                  <a:moveTo>
                    <a:pt x="72" y="310"/>
                  </a:moveTo>
                  <a:cubicBezTo>
                    <a:pt x="73" y="310"/>
                    <a:pt x="73" y="310"/>
                    <a:pt x="74" y="310"/>
                  </a:cubicBezTo>
                  <a:cubicBezTo>
                    <a:pt x="73" y="310"/>
                    <a:pt x="73" y="310"/>
                    <a:pt x="72" y="310"/>
                  </a:cubicBezTo>
                  <a:close/>
                  <a:moveTo>
                    <a:pt x="84" y="310"/>
                  </a:moveTo>
                  <a:cubicBezTo>
                    <a:pt x="85" y="310"/>
                    <a:pt x="85" y="310"/>
                    <a:pt x="86" y="310"/>
                  </a:cubicBezTo>
                  <a:cubicBezTo>
                    <a:pt x="86" y="310"/>
                    <a:pt x="86" y="310"/>
                    <a:pt x="86" y="311"/>
                  </a:cubicBezTo>
                  <a:cubicBezTo>
                    <a:pt x="85" y="311"/>
                    <a:pt x="85" y="310"/>
                    <a:pt x="84" y="310"/>
                  </a:cubicBezTo>
                  <a:close/>
                  <a:moveTo>
                    <a:pt x="108" y="310"/>
                  </a:moveTo>
                  <a:cubicBezTo>
                    <a:pt x="109" y="310"/>
                    <a:pt x="109" y="310"/>
                    <a:pt x="110" y="310"/>
                  </a:cubicBezTo>
                  <a:cubicBezTo>
                    <a:pt x="110" y="310"/>
                    <a:pt x="110" y="310"/>
                    <a:pt x="110" y="311"/>
                  </a:cubicBezTo>
                  <a:cubicBezTo>
                    <a:pt x="109" y="310"/>
                    <a:pt x="109" y="310"/>
                    <a:pt x="108" y="310"/>
                  </a:cubicBezTo>
                  <a:close/>
                  <a:moveTo>
                    <a:pt x="114" y="310"/>
                  </a:moveTo>
                  <a:cubicBezTo>
                    <a:pt x="114" y="310"/>
                    <a:pt x="115" y="310"/>
                    <a:pt x="115" y="310"/>
                  </a:cubicBezTo>
                  <a:cubicBezTo>
                    <a:pt x="115" y="310"/>
                    <a:pt x="115" y="310"/>
                    <a:pt x="114" y="310"/>
                  </a:cubicBezTo>
                  <a:cubicBezTo>
                    <a:pt x="114" y="310"/>
                    <a:pt x="114" y="310"/>
                    <a:pt x="114" y="310"/>
                  </a:cubicBezTo>
                  <a:close/>
                  <a:moveTo>
                    <a:pt x="134" y="311"/>
                  </a:moveTo>
                  <a:cubicBezTo>
                    <a:pt x="134" y="311"/>
                    <a:pt x="134" y="311"/>
                    <a:pt x="134" y="311"/>
                  </a:cubicBezTo>
                  <a:cubicBezTo>
                    <a:pt x="134" y="311"/>
                    <a:pt x="134" y="311"/>
                    <a:pt x="134" y="311"/>
                  </a:cubicBezTo>
                  <a:cubicBezTo>
                    <a:pt x="134" y="312"/>
                    <a:pt x="134" y="312"/>
                    <a:pt x="134" y="312"/>
                  </a:cubicBezTo>
                  <a:cubicBezTo>
                    <a:pt x="134" y="311"/>
                    <a:pt x="134" y="311"/>
                    <a:pt x="134" y="311"/>
                  </a:cubicBezTo>
                  <a:close/>
                  <a:moveTo>
                    <a:pt x="44" y="311"/>
                  </a:moveTo>
                  <a:cubicBezTo>
                    <a:pt x="45" y="311"/>
                    <a:pt x="46" y="311"/>
                    <a:pt x="46" y="312"/>
                  </a:cubicBezTo>
                  <a:cubicBezTo>
                    <a:pt x="46" y="312"/>
                    <a:pt x="45" y="312"/>
                    <a:pt x="44" y="311"/>
                  </a:cubicBezTo>
                  <a:close/>
                  <a:moveTo>
                    <a:pt x="70" y="313"/>
                  </a:moveTo>
                  <a:cubicBezTo>
                    <a:pt x="70" y="313"/>
                    <a:pt x="70" y="313"/>
                    <a:pt x="70" y="313"/>
                  </a:cubicBezTo>
                  <a:cubicBezTo>
                    <a:pt x="70" y="313"/>
                    <a:pt x="70" y="313"/>
                    <a:pt x="70" y="313"/>
                  </a:cubicBezTo>
                  <a:cubicBezTo>
                    <a:pt x="70" y="313"/>
                    <a:pt x="69" y="314"/>
                    <a:pt x="69" y="313"/>
                  </a:cubicBezTo>
                  <a:cubicBezTo>
                    <a:pt x="69" y="313"/>
                    <a:pt x="69" y="313"/>
                    <a:pt x="70" y="313"/>
                  </a:cubicBezTo>
                  <a:close/>
                  <a:moveTo>
                    <a:pt x="108" y="313"/>
                  </a:moveTo>
                  <a:cubicBezTo>
                    <a:pt x="108" y="313"/>
                    <a:pt x="109" y="313"/>
                    <a:pt x="109" y="313"/>
                  </a:cubicBezTo>
                  <a:cubicBezTo>
                    <a:pt x="108" y="314"/>
                    <a:pt x="109" y="314"/>
                    <a:pt x="108" y="314"/>
                  </a:cubicBezTo>
                  <a:cubicBezTo>
                    <a:pt x="108" y="314"/>
                    <a:pt x="108" y="313"/>
                    <a:pt x="108" y="313"/>
                  </a:cubicBezTo>
                  <a:close/>
                  <a:moveTo>
                    <a:pt x="71" y="313"/>
                  </a:moveTo>
                  <a:cubicBezTo>
                    <a:pt x="71" y="314"/>
                    <a:pt x="72" y="315"/>
                    <a:pt x="71" y="315"/>
                  </a:cubicBezTo>
                  <a:cubicBezTo>
                    <a:pt x="71" y="314"/>
                    <a:pt x="71" y="314"/>
                    <a:pt x="71" y="313"/>
                  </a:cubicBezTo>
                  <a:close/>
                  <a:moveTo>
                    <a:pt x="86" y="314"/>
                  </a:moveTo>
                  <a:cubicBezTo>
                    <a:pt x="86" y="314"/>
                    <a:pt x="87" y="314"/>
                    <a:pt x="87" y="314"/>
                  </a:cubicBezTo>
                  <a:cubicBezTo>
                    <a:pt x="87" y="314"/>
                    <a:pt x="87" y="314"/>
                    <a:pt x="87" y="314"/>
                  </a:cubicBezTo>
                  <a:cubicBezTo>
                    <a:pt x="87" y="315"/>
                    <a:pt x="87" y="315"/>
                    <a:pt x="87" y="315"/>
                  </a:cubicBezTo>
                  <a:cubicBezTo>
                    <a:pt x="87" y="315"/>
                    <a:pt x="87" y="315"/>
                    <a:pt x="87" y="315"/>
                  </a:cubicBezTo>
                  <a:cubicBezTo>
                    <a:pt x="87" y="315"/>
                    <a:pt x="86" y="315"/>
                    <a:pt x="86" y="315"/>
                  </a:cubicBezTo>
                  <a:cubicBezTo>
                    <a:pt x="86" y="315"/>
                    <a:pt x="86" y="315"/>
                    <a:pt x="86" y="315"/>
                  </a:cubicBezTo>
                  <a:cubicBezTo>
                    <a:pt x="86" y="314"/>
                    <a:pt x="86" y="314"/>
                    <a:pt x="86" y="314"/>
                  </a:cubicBezTo>
                  <a:close/>
                  <a:moveTo>
                    <a:pt x="93" y="315"/>
                  </a:moveTo>
                  <a:cubicBezTo>
                    <a:pt x="95" y="315"/>
                    <a:pt x="96" y="315"/>
                    <a:pt x="97" y="315"/>
                  </a:cubicBezTo>
                  <a:cubicBezTo>
                    <a:pt x="97" y="316"/>
                    <a:pt x="97" y="316"/>
                    <a:pt x="97" y="316"/>
                  </a:cubicBezTo>
                  <a:cubicBezTo>
                    <a:pt x="96" y="316"/>
                    <a:pt x="92" y="317"/>
                    <a:pt x="92" y="315"/>
                  </a:cubicBezTo>
                  <a:cubicBezTo>
                    <a:pt x="92" y="315"/>
                    <a:pt x="93" y="315"/>
                    <a:pt x="93" y="315"/>
                  </a:cubicBezTo>
                  <a:cubicBezTo>
                    <a:pt x="93" y="315"/>
                    <a:pt x="93" y="315"/>
                    <a:pt x="93" y="315"/>
                  </a:cubicBezTo>
                  <a:close/>
                  <a:moveTo>
                    <a:pt x="120" y="315"/>
                  </a:moveTo>
                  <a:cubicBezTo>
                    <a:pt x="121" y="315"/>
                    <a:pt x="121" y="316"/>
                    <a:pt x="122" y="316"/>
                  </a:cubicBezTo>
                  <a:cubicBezTo>
                    <a:pt x="122" y="316"/>
                    <a:pt x="122" y="316"/>
                    <a:pt x="122" y="316"/>
                  </a:cubicBezTo>
                  <a:cubicBezTo>
                    <a:pt x="122" y="316"/>
                    <a:pt x="122" y="316"/>
                    <a:pt x="122" y="316"/>
                  </a:cubicBezTo>
                  <a:cubicBezTo>
                    <a:pt x="122" y="316"/>
                    <a:pt x="122" y="316"/>
                    <a:pt x="122" y="316"/>
                  </a:cubicBezTo>
                  <a:cubicBezTo>
                    <a:pt x="121" y="316"/>
                    <a:pt x="120" y="316"/>
                    <a:pt x="120" y="316"/>
                  </a:cubicBezTo>
                  <a:cubicBezTo>
                    <a:pt x="120" y="316"/>
                    <a:pt x="120" y="316"/>
                    <a:pt x="120" y="315"/>
                  </a:cubicBezTo>
                  <a:cubicBezTo>
                    <a:pt x="120" y="315"/>
                    <a:pt x="120" y="315"/>
                    <a:pt x="120" y="315"/>
                  </a:cubicBezTo>
                  <a:close/>
                  <a:moveTo>
                    <a:pt x="55" y="315"/>
                  </a:moveTo>
                  <a:cubicBezTo>
                    <a:pt x="56" y="315"/>
                    <a:pt x="58" y="316"/>
                    <a:pt x="59" y="316"/>
                  </a:cubicBezTo>
                  <a:cubicBezTo>
                    <a:pt x="59" y="316"/>
                    <a:pt x="59" y="316"/>
                    <a:pt x="59" y="317"/>
                  </a:cubicBezTo>
                  <a:cubicBezTo>
                    <a:pt x="59" y="317"/>
                    <a:pt x="59" y="317"/>
                    <a:pt x="58" y="317"/>
                  </a:cubicBezTo>
                  <a:cubicBezTo>
                    <a:pt x="57" y="317"/>
                    <a:pt x="55" y="317"/>
                    <a:pt x="55" y="315"/>
                  </a:cubicBezTo>
                  <a:close/>
                  <a:moveTo>
                    <a:pt x="66" y="315"/>
                  </a:moveTo>
                  <a:cubicBezTo>
                    <a:pt x="66" y="315"/>
                    <a:pt x="67" y="315"/>
                    <a:pt x="67" y="316"/>
                  </a:cubicBezTo>
                  <a:cubicBezTo>
                    <a:pt x="67" y="316"/>
                    <a:pt x="67" y="316"/>
                    <a:pt x="67" y="316"/>
                  </a:cubicBezTo>
                  <a:cubicBezTo>
                    <a:pt x="66" y="316"/>
                    <a:pt x="65" y="316"/>
                    <a:pt x="65" y="316"/>
                  </a:cubicBezTo>
                  <a:cubicBezTo>
                    <a:pt x="65" y="316"/>
                    <a:pt x="66" y="316"/>
                    <a:pt x="66" y="316"/>
                  </a:cubicBezTo>
                  <a:cubicBezTo>
                    <a:pt x="66" y="315"/>
                    <a:pt x="66" y="315"/>
                    <a:pt x="66" y="315"/>
                  </a:cubicBezTo>
                  <a:close/>
                  <a:moveTo>
                    <a:pt x="108" y="315"/>
                  </a:moveTo>
                  <a:cubicBezTo>
                    <a:pt x="110" y="315"/>
                    <a:pt x="112" y="315"/>
                    <a:pt x="114" y="316"/>
                  </a:cubicBezTo>
                  <a:cubicBezTo>
                    <a:pt x="114" y="315"/>
                    <a:pt x="114" y="315"/>
                    <a:pt x="115" y="315"/>
                  </a:cubicBezTo>
                  <a:cubicBezTo>
                    <a:pt x="115" y="316"/>
                    <a:pt x="115" y="316"/>
                    <a:pt x="115" y="316"/>
                  </a:cubicBezTo>
                  <a:cubicBezTo>
                    <a:pt x="113" y="316"/>
                    <a:pt x="110" y="317"/>
                    <a:pt x="108" y="315"/>
                  </a:cubicBezTo>
                  <a:close/>
                  <a:moveTo>
                    <a:pt x="41" y="316"/>
                  </a:moveTo>
                  <a:cubicBezTo>
                    <a:pt x="42" y="316"/>
                    <a:pt x="42" y="315"/>
                    <a:pt x="42" y="316"/>
                  </a:cubicBezTo>
                  <a:cubicBezTo>
                    <a:pt x="42" y="316"/>
                    <a:pt x="43" y="316"/>
                    <a:pt x="42" y="316"/>
                  </a:cubicBezTo>
                  <a:cubicBezTo>
                    <a:pt x="42" y="317"/>
                    <a:pt x="42" y="317"/>
                    <a:pt x="42" y="317"/>
                  </a:cubicBezTo>
                  <a:cubicBezTo>
                    <a:pt x="42" y="316"/>
                    <a:pt x="42" y="316"/>
                    <a:pt x="41" y="316"/>
                  </a:cubicBezTo>
                  <a:close/>
                  <a:moveTo>
                    <a:pt x="46" y="316"/>
                  </a:moveTo>
                  <a:cubicBezTo>
                    <a:pt x="47" y="316"/>
                    <a:pt x="48" y="316"/>
                    <a:pt x="49" y="316"/>
                  </a:cubicBezTo>
                  <a:cubicBezTo>
                    <a:pt x="49" y="316"/>
                    <a:pt x="49" y="316"/>
                    <a:pt x="49" y="316"/>
                  </a:cubicBezTo>
                  <a:cubicBezTo>
                    <a:pt x="48" y="317"/>
                    <a:pt x="47" y="317"/>
                    <a:pt x="47" y="317"/>
                  </a:cubicBezTo>
                  <a:cubicBezTo>
                    <a:pt x="47" y="317"/>
                    <a:pt x="46" y="316"/>
                    <a:pt x="46" y="316"/>
                  </a:cubicBezTo>
                  <a:close/>
                  <a:moveTo>
                    <a:pt x="50" y="316"/>
                  </a:moveTo>
                  <a:cubicBezTo>
                    <a:pt x="50" y="316"/>
                    <a:pt x="51" y="315"/>
                    <a:pt x="51" y="316"/>
                  </a:cubicBezTo>
                  <a:cubicBezTo>
                    <a:pt x="51" y="316"/>
                    <a:pt x="50" y="316"/>
                    <a:pt x="50" y="316"/>
                  </a:cubicBezTo>
                  <a:close/>
                  <a:moveTo>
                    <a:pt x="106" y="316"/>
                  </a:moveTo>
                  <a:cubicBezTo>
                    <a:pt x="107" y="316"/>
                    <a:pt x="107" y="316"/>
                    <a:pt x="108" y="316"/>
                  </a:cubicBezTo>
                  <a:cubicBezTo>
                    <a:pt x="107" y="316"/>
                    <a:pt x="107" y="316"/>
                    <a:pt x="106" y="316"/>
                  </a:cubicBezTo>
                  <a:close/>
                  <a:moveTo>
                    <a:pt x="131" y="317"/>
                  </a:moveTo>
                  <a:cubicBezTo>
                    <a:pt x="131" y="317"/>
                    <a:pt x="131" y="317"/>
                    <a:pt x="131" y="317"/>
                  </a:cubicBezTo>
                  <a:cubicBezTo>
                    <a:pt x="131" y="318"/>
                    <a:pt x="131" y="318"/>
                    <a:pt x="131" y="318"/>
                  </a:cubicBezTo>
                  <a:cubicBezTo>
                    <a:pt x="131" y="318"/>
                    <a:pt x="131" y="318"/>
                    <a:pt x="131" y="317"/>
                  </a:cubicBezTo>
                  <a:close/>
                  <a:moveTo>
                    <a:pt x="55" y="319"/>
                  </a:moveTo>
                  <a:cubicBezTo>
                    <a:pt x="56" y="320"/>
                    <a:pt x="56" y="320"/>
                    <a:pt x="57" y="320"/>
                  </a:cubicBezTo>
                  <a:cubicBezTo>
                    <a:pt x="57" y="320"/>
                    <a:pt x="57" y="321"/>
                    <a:pt x="57" y="321"/>
                  </a:cubicBezTo>
                  <a:cubicBezTo>
                    <a:pt x="57" y="321"/>
                    <a:pt x="56" y="321"/>
                    <a:pt x="56" y="321"/>
                  </a:cubicBezTo>
                  <a:cubicBezTo>
                    <a:pt x="56" y="321"/>
                    <a:pt x="56" y="321"/>
                    <a:pt x="56" y="321"/>
                  </a:cubicBezTo>
                  <a:cubicBezTo>
                    <a:pt x="55" y="321"/>
                    <a:pt x="54" y="321"/>
                    <a:pt x="55" y="319"/>
                  </a:cubicBezTo>
                  <a:close/>
                  <a:moveTo>
                    <a:pt x="78" y="319"/>
                  </a:moveTo>
                  <a:cubicBezTo>
                    <a:pt x="78" y="319"/>
                    <a:pt x="78" y="319"/>
                    <a:pt x="78" y="319"/>
                  </a:cubicBezTo>
                  <a:cubicBezTo>
                    <a:pt x="79" y="320"/>
                    <a:pt x="79" y="320"/>
                    <a:pt x="79" y="321"/>
                  </a:cubicBezTo>
                  <a:cubicBezTo>
                    <a:pt x="79" y="321"/>
                    <a:pt x="77" y="320"/>
                    <a:pt x="78" y="320"/>
                  </a:cubicBezTo>
                  <a:cubicBezTo>
                    <a:pt x="78" y="320"/>
                    <a:pt x="78" y="320"/>
                    <a:pt x="78" y="319"/>
                  </a:cubicBezTo>
                  <a:close/>
                  <a:moveTo>
                    <a:pt x="105" y="319"/>
                  </a:moveTo>
                  <a:cubicBezTo>
                    <a:pt x="106" y="320"/>
                    <a:pt x="106" y="320"/>
                    <a:pt x="106" y="321"/>
                  </a:cubicBezTo>
                  <a:cubicBezTo>
                    <a:pt x="106" y="321"/>
                    <a:pt x="106" y="321"/>
                    <a:pt x="105" y="321"/>
                  </a:cubicBezTo>
                  <a:cubicBezTo>
                    <a:pt x="105" y="321"/>
                    <a:pt x="105" y="321"/>
                    <a:pt x="105" y="321"/>
                  </a:cubicBezTo>
                  <a:cubicBezTo>
                    <a:pt x="105" y="320"/>
                    <a:pt x="105" y="320"/>
                    <a:pt x="105" y="320"/>
                  </a:cubicBezTo>
                  <a:cubicBezTo>
                    <a:pt x="105" y="320"/>
                    <a:pt x="105" y="320"/>
                    <a:pt x="105" y="319"/>
                  </a:cubicBezTo>
                  <a:close/>
                  <a:moveTo>
                    <a:pt x="109" y="319"/>
                  </a:moveTo>
                  <a:cubicBezTo>
                    <a:pt x="110" y="320"/>
                    <a:pt x="110" y="320"/>
                    <a:pt x="111" y="320"/>
                  </a:cubicBezTo>
                  <a:cubicBezTo>
                    <a:pt x="111" y="320"/>
                    <a:pt x="111" y="320"/>
                    <a:pt x="112" y="320"/>
                  </a:cubicBezTo>
                  <a:cubicBezTo>
                    <a:pt x="112" y="321"/>
                    <a:pt x="112" y="321"/>
                    <a:pt x="112" y="321"/>
                  </a:cubicBezTo>
                  <a:cubicBezTo>
                    <a:pt x="111" y="321"/>
                    <a:pt x="108" y="321"/>
                    <a:pt x="108" y="320"/>
                  </a:cubicBezTo>
                  <a:cubicBezTo>
                    <a:pt x="109" y="320"/>
                    <a:pt x="109" y="320"/>
                    <a:pt x="109" y="320"/>
                  </a:cubicBezTo>
                  <a:cubicBezTo>
                    <a:pt x="109" y="320"/>
                    <a:pt x="109" y="320"/>
                    <a:pt x="109" y="319"/>
                  </a:cubicBezTo>
                  <a:close/>
                  <a:moveTo>
                    <a:pt x="58" y="320"/>
                  </a:moveTo>
                  <a:cubicBezTo>
                    <a:pt x="59" y="320"/>
                    <a:pt x="61" y="320"/>
                    <a:pt x="63" y="320"/>
                  </a:cubicBezTo>
                  <a:cubicBezTo>
                    <a:pt x="63" y="321"/>
                    <a:pt x="63" y="321"/>
                    <a:pt x="63" y="322"/>
                  </a:cubicBezTo>
                  <a:cubicBezTo>
                    <a:pt x="62" y="322"/>
                    <a:pt x="60" y="322"/>
                    <a:pt x="59" y="321"/>
                  </a:cubicBezTo>
                  <a:cubicBezTo>
                    <a:pt x="58" y="321"/>
                    <a:pt x="58" y="321"/>
                    <a:pt x="58" y="321"/>
                  </a:cubicBezTo>
                  <a:cubicBezTo>
                    <a:pt x="58" y="321"/>
                    <a:pt x="58" y="320"/>
                    <a:pt x="58" y="320"/>
                  </a:cubicBezTo>
                  <a:close/>
                  <a:moveTo>
                    <a:pt x="64" y="320"/>
                  </a:moveTo>
                  <a:cubicBezTo>
                    <a:pt x="65" y="320"/>
                    <a:pt x="67" y="320"/>
                    <a:pt x="67" y="320"/>
                  </a:cubicBezTo>
                  <a:cubicBezTo>
                    <a:pt x="67" y="320"/>
                    <a:pt x="68" y="320"/>
                    <a:pt x="68" y="320"/>
                  </a:cubicBezTo>
                  <a:cubicBezTo>
                    <a:pt x="68" y="321"/>
                    <a:pt x="68" y="321"/>
                    <a:pt x="68" y="321"/>
                  </a:cubicBezTo>
                  <a:cubicBezTo>
                    <a:pt x="67" y="321"/>
                    <a:pt x="65" y="322"/>
                    <a:pt x="64" y="321"/>
                  </a:cubicBezTo>
                  <a:cubicBezTo>
                    <a:pt x="64" y="320"/>
                    <a:pt x="64" y="320"/>
                    <a:pt x="64" y="320"/>
                  </a:cubicBezTo>
                  <a:cubicBezTo>
                    <a:pt x="64" y="320"/>
                    <a:pt x="64" y="320"/>
                    <a:pt x="64" y="320"/>
                  </a:cubicBezTo>
                  <a:close/>
                  <a:moveTo>
                    <a:pt x="71" y="320"/>
                  </a:moveTo>
                  <a:cubicBezTo>
                    <a:pt x="71" y="320"/>
                    <a:pt x="71" y="320"/>
                    <a:pt x="71" y="320"/>
                  </a:cubicBezTo>
                  <a:cubicBezTo>
                    <a:pt x="71" y="320"/>
                    <a:pt x="71" y="320"/>
                    <a:pt x="71" y="320"/>
                  </a:cubicBezTo>
                  <a:cubicBezTo>
                    <a:pt x="71" y="320"/>
                    <a:pt x="70" y="321"/>
                    <a:pt x="70" y="320"/>
                  </a:cubicBezTo>
                  <a:cubicBezTo>
                    <a:pt x="71" y="320"/>
                    <a:pt x="71" y="320"/>
                    <a:pt x="71" y="320"/>
                  </a:cubicBezTo>
                  <a:close/>
                  <a:moveTo>
                    <a:pt x="81" y="320"/>
                  </a:moveTo>
                  <a:cubicBezTo>
                    <a:pt x="82" y="320"/>
                    <a:pt x="82" y="320"/>
                    <a:pt x="83" y="320"/>
                  </a:cubicBezTo>
                  <a:cubicBezTo>
                    <a:pt x="83" y="320"/>
                    <a:pt x="83" y="321"/>
                    <a:pt x="83" y="321"/>
                  </a:cubicBezTo>
                  <a:cubicBezTo>
                    <a:pt x="82" y="321"/>
                    <a:pt x="82" y="321"/>
                    <a:pt x="81" y="321"/>
                  </a:cubicBezTo>
                  <a:cubicBezTo>
                    <a:pt x="81" y="321"/>
                    <a:pt x="81" y="320"/>
                    <a:pt x="81" y="320"/>
                  </a:cubicBezTo>
                  <a:close/>
                  <a:moveTo>
                    <a:pt x="85" y="320"/>
                  </a:moveTo>
                  <a:cubicBezTo>
                    <a:pt x="85" y="320"/>
                    <a:pt x="86" y="320"/>
                    <a:pt x="86" y="320"/>
                  </a:cubicBezTo>
                  <a:cubicBezTo>
                    <a:pt x="86" y="320"/>
                    <a:pt x="86" y="321"/>
                    <a:pt x="86" y="321"/>
                  </a:cubicBezTo>
                  <a:cubicBezTo>
                    <a:pt x="86" y="321"/>
                    <a:pt x="86" y="321"/>
                    <a:pt x="86" y="321"/>
                  </a:cubicBezTo>
                  <a:cubicBezTo>
                    <a:pt x="85" y="321"/>
                    <a:pt x="85" y="320"/>
                    <a:pt x="85" y="320"/>
                  </a:cubicBezTo>
                  <a:close/>
                  <a:moveTo>
                    <a:pt x="101" y="320"/>
                  </a:moveTo>
                  <a:cubicBezTo>
                    <a:pt x="102" y="320"/>
                    <a:pt x="103" y="320"/>
                    <a:pt x="103" y="320"/>
                  </a:cubicBezTo>
                  <a:cubicBezTo>
                    <a:pt x="103" y="320"/>
                    <a:pt x="103" y="321"/>
                    <a:pt x="103" y="321"/>
                  </a:cubicBezTo>
                  <a:cubicBezTo>
                    <a:pt x="103" y="321"/>
                    <a:pt x="103" y="321"/>
                    <a:pt x="103" y="321"/>
                  </a:cubicBezTo>
                  <a:cubicBezTo>
                    <a:pt x="103" y="321"/>
                    <a:pt x="103" y="321"/>
                    <a:pt x="103" y="321"/>
                  </a:cubicBezTo>
                  <a:cubicBezTo>
                    <a:pt x="102" y="321"/>
                    <a:pt x="102" y="320"/>
                    <a:pt x="101" y="320"/>
                  </a:cubicBezTo>
                  <a:close/>
                  <a:moveTo>
                    <a:pt x="113" y="320"/>
                  </a:moveTo>
                  <a:cubicBezTo>
                    <a:pt x="114" y="320"/>
                    <a:pt x="114" y="320"/>
                    <a:pt x="114" y="320"/>
                  </a:cubicBezTo>
                  <a:cubicBezTo>
                    <a:pt x="114" y="320"/>
                    <a:pt x="114" y="321"/>
                    <a:pt x="114" y="321"/>
                  </a:cubicBezTo>
                  <a:cubicBezTo>
                    <a:pt x="114" y="321"/>
                    <a:pt x="114" y="321"/>
                    <a:pt x="113" y="321"/>
                  </a:cubicBezTo>
                  <a:cubicBezTo>
                    <a:pt x="113" y="321"/>
                    <a:pt x="113" y="320"/>
                    <a:pt x="113" y="320"/>
                  </a:cubicBezTo>
                  <a:close/>
                  <a:moveTo>
                    <a:pt x="47" y="320"/>
                  </a:moveTo>
                  <a:cubicBezTo>
                    <a:pt x="48" y="321"/>
                    <a:pt x="49" y="322"/>
                    <a:pt x="48" y="322"/>
                  </a:cubicBezTo>
                  <a:cubicBezTo>
                    <a:pt x="48" y="322"/>
                    <a:pt x="48" y="322"/>
                    <a:pt x="48" y="322"/>
                  </a:cubicBezTo>
                  <a:cubicBezTo>
                    <a:pt x="48" y="322"/>
                    <a:pt x="47" y="322"/>
                    <a:pt x="47" y="322"/>
                  </a:cubicBezTo>
                  <a:cubicBezTo>
                    <a:pt x="47" y="321"/>
                    <a:pt x="47" y="321"/>
                    <a:pt x="47" y="320"/>
                  </a:cubicBezTo>
                  <a:close/>
                  <a:moveTo>
                    <a:pt x="96" y="320"/>
                  </a:moveTo>
                  <a:cubicBezTo>
                    <a:pt x="96" y="320"/>
                    <a:pt x="96" y="320"/>
                    <a:pt x="96" y="320"/>
                  </a:cubicBezTo>
                  <a:cubicBezTo>
                    <a:pt x="96" y="320"/>
                    <a:pt x="96" y="320"/>
                    <a:pt x="96" y="320"/>
                  </a:cubicBezTo>
                  <a:close/>
                  <a:moveTo>
                    <a:pt x="33" y="321"/>
                  </a:moveTo>
                  <a:cubicBezTo>
                    <a:pt x="33" y="321"/>
                    <a:pt x="34" y="322"/>
                    <a:pt x="33" y="322"/>
                  </a:cubicBezTo>
                  <a:cubicBezTo>
                    <a:pt x="33" y="322"/>
                    <a:pt x="33" y="322"/>
                    <a:pt x="33" y="322"/>
                  </a:cubicBezTo>
                  <a:cubicBezTo>
                    <a:pt x="33" y="321"/>
                    <a:pt x="33" y="321"/>
                    <a:pt x="33" y="321"/>
                  </a:cubicBezTo>
                  <a:close/>
                  <a:moveTo>
                    <a:pt x="35" y="321"/>
                  </a:moveTo>
                  <a:cubicBezTo>
                    <a:pt x="36" y="321"/>
                    <a:pt x="36" y="321"/>
                    <a:pt x="36" y="321"/>
                  </a:cubicBezTo>
                  <a:cubicBezTo>
                    <a:pt x="36" y="321"/>
                    <a:pt x="36" y="322"/>
                    <a:pt x="35" y="322"/>
                  </a:cubicBezTo>
                  <a:cubicBezTo>
                    <a:pt x="35" y="321"/>
                    <a:pt x="35" y="321"/>
                    <a:pt x="35" y="321"/>
                  </a:cubicBezTo>
                  <a:close/>
                  <a:moveTo>
                    <a:pt x="46" y="321"/>
                  </a:moveTo>
                  <a:cubicBezTo>
                    <a:pt x="46" y="321"/>
                    <a:pt x="46" y="321"/>
                    <a:pt x="47" y="321"/>
                  </a:cubicBezTo>
                  <a:cubicBezTo>
                    <a:pt x="46" y="321"/>
                    <a:pt x="46" y="321"/>
                    <a:pt x="46" y="321"/>
                  </a:cubicBezTo>
                  <a:close/>
                  <a:moveTo>
                    <a:pt x="16" y="322"/>
                  </a:moveTo>
                  <a:cubicBezTo>
                    <a:pt x="16" y="323"/>
                    <a:pt x="17" y="324"/>
                    <a:pt x="16" y="324"/>
                  </a:cubicBezTo>
                  <a:cubicBezTo>
                    <a:pt x="16" y="323"/>
                    <a:pt x="16" y="323"/>
                    <a:pt x="16" y="323"/>
                  </a:cubicBezTo>
                  <a:cubicBezTo>
                    <a:pt x="16" y="323"/>
                    <a:pt x="16" y="323"/>
                    <a:pt x="16" y="322"/>
                  </a:cubicBezTo>
                  <a:close/>
                  <a:moveTo>
                    <a:pt x="56" y="322"/>
                  </a:moveTo>
                  <a:cubicBezTo>
                    <a:pt x="56" y="323"/>
                    <a:pt x="57" y="324"/>
                    <a:pt x="56" y="324"/>
                  </a:cubicBezTo>
                  <a:cubicBezTo>
                    <a:pt x="56" y="323"/>
                    <a:pt x="56" y="323"/>
                    <a:pt x="56" y="322"/>
                  </a:cubicBezTo>
                  <a:close/>
                  <a:moveTo>
                    <a:pt x="109" y="322"/>
                  </a:moveTo>
                  <a:cubicBezTo>
                    <a:pt x="109" y="322"/>
                    <a:pt x="109" y="322"/>
                    <a:pt x="110" y="322"/>
                  </a:cubicBezTo>
                  <a:cubicBezTo>
                    <a:pt x="109" y="322"/>
                    <a:pt x="109" y="322"/>
                    <a:pt x="109" y="322"/>
                  </a:cubicBezTo>
                  <a:close/>
                  <a:moveTo>
                    <a:pt x="78" y="324"/>
                  </a:moveTo>
                  <a:cubicBezTo>
                    <a:pt x="78" y="324"/>
                    <a:pt x="78" y="324"/>
                    <a:pt x="78" y="324"/>
                  </a:cubicBezTo>
                  <a:cubicBezTo>
                    <a:pt x="78" y="324"/>
                    <a:pt x="78" y="324"/>
                    <a:pt x="78" y="324"/>
                  </a:cubicBezTo>
                  <a:close/>
                  <a:moveTo>
                    <a:pt x="132" y="324"/>
                  </a:moveTo>
                  <a:cubicBezTo>
                    <a:pt x="132" y="324"/>
                    <a:pt x="133" y="324"/>
                    <a:pt x="133" y="324"/>
                  </a:cubicBezTo>
                  <a:cubicBezTo>
                    <a:pt x="133" y="324"/>
                    <a:pt x="133" y="325"/>
                    <a:pt x="133" y="325"/>
                  </a:cubicBezTo>
                  <a:cubicBezTo>
                    <a:pt x="133" y="325"/>
                    <a:pt x="133" y="325"/>
                    <a:pt x="133" y="325"/>
                  </a:cubicBezTo>
                  <a:cubicBezTo>
                    <a:pt x="132" y="325"/>
                    <a:pt x="132" y="324"/>
                    <a:pt x="132" y="324"/>
                  </a:cubicBezTo>
                  <a:close/>
                  <a:moveTo>
                    <a:pt x="92" y="325"/>
                  </a:moveTo>
                  <a:cubicBezTo>
                    <a:pt x="92" y="325"/>
                    <a:pt x="93" y="325"/>
                    <a:pt x="93" y="326"/>
                  </a:cubicBezTo>
                  <a:cubicBezTo>
                    <a:pt x="94" y="326"/>
                    <a:pt x="94" y="326"/>
                    <a:pt x="94" y="326"/>
                  </a:cubicBezTo>
                  <a:cubicBezTo>
                    <a:pt x="94" y="326"/>
                    <a:pt x="94" y="326"/>
                    <a:pt x="94" y="326"/>
                  </a:cubicBezTo>
                  <a:cubicBezTo>
                    <a:pt x="94" y="326"/>
                    <a:pt x="93" y="326"/>
                    <a:pt x="93" y="326"/>
                  </a:cubicBezTo>
                  <a:cubicBezTo>
                    <a:pt x="93" y="326"/>
                    <a:pt x="93" y="327"/>
                    <a:pt x="93" y="327"/>
                  </a:cubicBezTo>
                  <a:cubicBezTo>
                    <a:pt x="93" y="327"/>
                    <a:pt x="92" y="327"/>
                    <a:pt x="92" y="327"/>
                  </a:cubicBezTo>
                  <a:cubicBezTo>
                    <a:pt x="92" y="326"/>
                    <a:pt x="92" y="326"/>
                    <a:pt x="92" y="325"/>
                  </a:cubicBezTo>
                  <a:close/>
                  <a:moveTo>
                    <a:pt x="43" y="325"/>
                  </a:moveTo>
                  <a:cubicBezTo>
                    <a:pt x="44" y="325"/>
                    <a:pt x="44" y="325"/>
                    <a:pt x="45" y="325"/>
                  </a:cubicBezTo>
                  <a:cubicBezTo>
                    <a:pt x="45" y="326"/>
                    <a:pt x="45" y="326"/>
                    <a:pt x="45" y="327"/>
                  </a:cubicBezTo>
                  <a:cubicBezTo>
                    <a:pt x="44" y="326"/>
                    <a:pt x="44" y="326"/>
                    <a:pt x="43" y="325"/>
                  </a:cubicBezTo>
                  <a:close/>
                  <a:moveTo>
                    <a:pt x="110" y="325"/>
                  </a:moveTo>
                  <a:cubicBezTo>
                    <a:pt x="110" y="326"/>
                    <a:pt x="110" y="326"/>
                    <a:pt x="111" y="326"/>
                  </a:cubicBezTo>
                  <a:cubicBezTo>
                    <a:pt x="111" y="326"/>
                    <a:pt x="111" y="326"/>
                    <a:pt x="111" y="327"/>
                  </a:cubicBezTo>
                  <a:cubicBezTo>
                    <a:pt x="110" y="326"/>
                    <a:pt x="110" y="326"/>
                    <a:pt x="110" y="325"/>
                  </a:cubicBezTo>
                  <a:close/>
                  <a:moveTo>
                    <a:pt x="56" y="326"/>
                  </a:moveTo>
                  <a:cubicBezTo>
                    <a:pt x="56" y="326"/>
                    <a:pt x="57" y="326"/>
                    <a:pt x="57" y="326"/>
                  </a:cubicBezTo>
                  <a:cubicBezTo>
                    <a:pt x="57" y="327"/>
                    <a:pt x="57" y="327"/>
                    <a:pt x="57" y="327"/>
                  </a:cubicBezTo>
                  <a:cubicBezTo>
                    <a:pt x="57" y="327"/>
                    <a:pt x="57" y="327"/>
                    <a:pt x="57" y="327"/>
                  </a:cubicBezTo>
                  <a:cubicBezTo>
                    <a:pt x="57" y="327"/>
                    <a:pt x="57" y="327"/>
                    <a:pt x="57" y="328"/>
                  </a:cubicBezTo>
                  <a:cubicBezTo>
                    <a:pt x="56" y="328"/>
                    <a:pt x="56" y="328"/>
                    <a:pt x="56" y="328"/>
                  </a:cubicBezTo>
                  <a:cubicBezTo>
                    <a:pt x="56" y="327"/>
                    <a:pt x="56" y="327"/>
                    <a:pt x="56" y="327"/>
                  </a:cubicBezTo>
                  <a:cubicBezTo>
                    <a:pt x="56" y="327"/>
                    <a:pt x="55" y="327"/>
                    <a:pt x="55" y="326"/>
                  </a:cubicBezTo>
                  <a:cubicBezTo>
                    <a:pt x="56" y="326"/>
                    <a:pt x="56" y="326"/>
                    <a:pt x="56" y="326"/>
                  </a:cubicBezTo>
                  <a:close/>
                  <a:moveTo>
                    <a:pt x="76" y="326"/>
                  </a:moveTo>
                  <a:cubicBezTo>
                    <a:pt x="76" y="326"/>
                    <a:pt x="77" y="327"/>
                    <a:pt x="77" y="328"/>
                  </a:cubicBezTo>
                  <a:cubicBezTo>
                    <a:pt x="76" y="327"/>
                    <a:pt x="76" y="327"/>
                    <a:pt x="76" y="326"/>
                  </a:cubicBezTo>
                  <a:close/>
                  <a:moveTo>
                    <a:pt x="49" y="327"/>
                  </a:moveTo>
                  <a:cubicBezTo>
                    <a:pt x="50" y="327"/>
                    <a:pt x="50" y="327"/>
                    <a:pt x="50" y="327"/>
                  </a:cubicBezTo>
                  <a:cubicBezTo>
                    <a:pt x="50" y="327"/>
                    <a:pt x="50" y="327"/>
                    <a:pt x="49" y="327"/>
                  </a:cubicBezTo>
                  <a:close/>
                  <a:moveTo>
                    <a:pt x="95" y="327"/>
                  </a:moveTo>
                  <a:cubicBezTo>
                    <a:pt x="95" y="327"/>
                    <a:pt x="95" y="327"/>
                    <a:pt x="95" y="327"/>
                  </a:cubicBezTo>
                  <a:cubicBezTo>
                    <a:pt x="95" y="327"/>
                    <a:pt x="95" y="327"/>
                    <a:pt x="95" y="327"/>
                  </a:cubicBezTo>
                  <a:close/>
                  <a:moveTo>
                    <a:pt x="111" y="327"/>
                  </a:moveTo>
                  <a:cubicBezTo>
                    <a:pt x="112" y="327"/>
                    <a:pt x="112" y="327"/>
                    <a:pt x="112" y="327"/>
                  </a:cubicBezTo>
                  <a:cubicBezTo>
                    <a:pt x="112" y="327"/>
                    <a:pt x="112" y="327"/>
                    <a:pt x="112" y="327"/>
                  </a:cubicBezTo>
                  <a:cubicBezTo>
                    <a:pt x="112" y="327"/>
                    <a:pt x="112" y="328"/>
                    <a:pt x="111" y="328"/>
                  </a:cubicBezTo>
                  <a:cubicBezTo>
                    <a:pt x="111" y="327"/>
                    <a:pt x="111" y="327"/>
                    <a:pt x="111" y="327"/>
                  </a:cubicBezTo>
                  <a:close/>
                  <a:moveTo>
                    <a:pt x="38" y="328"/>
                  </a:moveTo>
                  <a:cubicBezTo>
                    <a:pt x="39" y="328"/>
                    <a:pt x="39" y="328"/>
                    <a:pt x="39" y="328"/>
                  </a:cubicBezTo>
                  <a:cubicBezTo>
                    <a:pt x="39" y="328"/>
                    <a:pt x="39" y="328"/>
                    <a:pt x="39" y="328"/>
                  </a:cubicBezTo>
                  <a:cubicBezTo>
                    <a:pt x="39" y="328"/>
                    <a:pt x="40" y="328"/>
                    <a:pt x="39" y="328"/>
                  </a:cubicBezTo>
                  <a:cubicBezTo>
                    <a:pt x="39" y="329"/>
                    <a:pt x="39" y="329"/>
                    <a:pt x="39" y="329"/>
                  </a:cubicBezTo>
                  <a:cubicBezTo>
                    <a:pt x="39" y="329"/>
                    <a:pt x="39" y="329"/>
                    <a:pt x="39" y="329"/>
                  </a:cubicBezTo>
                  <a:cubicBezTo>
                    <a:pt x="39" y="329"/>
                    <a:pt x="39" y="329"/>
                    <a:pt x="39" y="329"/>
                  </a:cubicBezTo>
                  <a:cubicBezTo>
                    <a:pt x="39" y="329"/>
                    <a:pt x="38" y="329"/>
                    <a:pt x="38" y="329"/>
                  </a:cubicBezTo>
                  <a:cubicBezTo>
                    <a:pt x="38" y="329"/>
                    <a:pt x="38" y="328"/>
                    <a:pt x="38" y="328"/>
                  </a:cubicBezTo>
                  <a:cubicBezTo>
                    <a:pt x="38" y="328"/>
                    <a:pt x="38" y="328"/>
                    <a:pt x="38" y="328"/>
                  </a:cubicBezTo>
                  <a:close/>
                  <a:moveTo>
                    <a:pt x="41" y="328"/>
                  </a:moveTo>
                  <a:cubicBezTo>
                    <a:pt x="41" y="328"/>
                    <a:pt x="42" y="328"/>
                    <a:pt x="42" y="328"/>
                  </a:cubicBezTo>
                  <a:cubicBezTo>
                    <a:pt x="42" y="329"/>
                    <a:pt x="42" y="329"/>
                    <a:pt x="41" y="329"/>
                  </a:cubicBezTo>
                  <a:cubicBezTo>
                    <a:pt x="41" y="329"/>
                    <a:pt x="41" y="328"/>
                    <a:pt x="41" y="328"/>
                  </a:cubicBezTo>
                  <a:close/>
                  <a:moveTo>
                    <a:pt x="115" y="329"/>
                  </a:moveTo>
                  <a:cubicBezTo>
                    <a:pt x="115" y="329"/>
                    <a:pt x="115" y="330"/>
                    <a:pt x="115" y="330"/>
                  </a:cubicBezTo>
                  <a:cubicBezTo>
                    <a:pt x="115" y="330"/>
                    <a:pt x="115" y="329"/>
                    <a:pt x="115" y="329"/>
                  </a:cubicBezTo>
                  <a:cubicBezTo>
                    <a:pt x="115" y="329"/>
                    <a:pt x="115" y="329"/>
                    <a:pt x="115" y="329"/>
                  </a:cubicBezTo>
                  <a:close/>
                  <a:moveTo>
                    <a:pt x="104" y="329"/>
                  </a:moveTo>
                  <a:cubicBezTo>
                    <a:pt x="104" y="329"/>
                    <a:pt x="104" y="329"/>
                    <a:pt x="105" y="329"/>
                  </a:cubicBezTo>
                  <a:cubicBezTo>
                    <a:pt x="104" y="329"/>
                    <a:pt x="104" y="329"/>
                    <a:pt x="104" y="329"/>
                  </a:cubicBezTo>
                  <a:close/>
                  <a:moveTo>
                    <a:pt x="108" y="330"/>
                  </a:moveTo>
                  <a:cubicBezTo>
                    <a:pt x="109" y="330"/>
                    <a:pt x="110" y="331"/>
                    <a:pt x="110" y="332"/>
                  </a:cubicBezTo>
                  <a:cubicBezTo>
                    <a:pt x="110" y="332"/>
                    <a:pt x="110" y="332"/>
                    <a:pt x="110" y="332"/>
                  </a:cubicBezTo>
                  <a:cubicBezTo>
                    <a:pt x="110" y="332"/>
                    <a:pt x="110" y="332"/>
                    <a:pt x="110" y="332"/>
                  </a:cubicBezTo>
                  <a:cubicBezTo>
                    <a:pt x="109" y="332"/>
                    <a:pt x="107" y="332"/>
                    <a:pt x="107" y="331"/>
                  </a:cubicBezTo>
                  <a:cubicBezTo>
                    <a:pt x="108" y="330"/>
                    <a:pt x="108" y="330"/>
                    <a:pt x="108" y="330"/>
                  </a:cubicBezTo>
                  <a:close/>
                  <a:moveTo>
                    <a:pt x="44" y="331"/>
                  </a:moveTo>
                  <a:cubicBezTo>
                    <a:pt x="45" y="331"/>
                    <a:pt x="45" y="332"/>
                    <a:pt x="44" y="332"/>
                  </a:cubicBezTo>
                  <a:cubicBezTo>
                    <a:pt x="44" y="331"/>
                    <a:pt x="44" y="331"/>
                    <a:pt x="44" y="331"/>
                  </a:cubicBezTo>
                  <a:cubicBezTo>
                    <a:pt x="44" y="331"/>
                    <a:pt x="44" y="331"/>
                    <a:pt x="44" y="331"/>
                  </a:cubicBezTo>
                  <a:close/>
                  <a:moveTo>
                    <a:pt x="132" y="331"/>
                  </a:moveTo>
                  <a:cubicBezTo>
                    <a:pt x="133" y="331"/>
                    <a:pt x="134" y="331"/>
                    <a:pt x="134" y="332"/>
                  </a:cubicBezTo>
                  <a:cubicBezTo>
                    <a:pt x="133" y="332"/>
                    <a:pt x="133" y="332"/>
                    <a:pt x="132" y="331"/>
                  </a:cubicBezTo>
                  <a:close/>
                  <a:moveTo>
                    <a:pt x="78" y="331"/>
                  </a:moveTo>
                  <a:cubicBezTo>
                    <a:pt x="79" y="331"/>
                    <a:pt x="78" y="331"/>
                    <a:pt x="78" y="332"/>
                  </a:cubicBezTo>
                  <a:cubicBezTo>
                    <a:pt x="79" y="332"/>
                    <a:pt x="79" y="332"/>
                    <a:pt x="79" y="333"/>
                  </a:cubicBezTo>
                  <a:cubicBezTo>
                    <a:pt x="79" y="333"/>
                    <a:pt x="79" y="333"/>
                    <a:pt x="78" y="333"/>
                  </a:cubicBezTo>
                  <a:cubicBezTo>
                    <a:pt x="78" y="333"/>
                    <a:pt x="78" y="333"/>
                    <a:pt x="78" y="333"/>
                  </a:cubicBezTo>
                  <a:cubicBezTo>
                    <a:pt x="78" y="333"/>
                    <a:pt x="78" y="333"/>
                    <a:pt x="78" y="333"/>
                  </a:cubicBezTo>
                  <a:cubicBezTo>
                    <a:pt x="78" y="333"/>
                    <a:pt x="78" y="332"/>
                    <a:pt x="78" y="332"/>
                  </a:cubicBezTo>
                  <a:cubicBezTo>
                    <a:pt x="78" y="332"/>
                    <a:pt x="78" y="332"/>
                    <a:pt x="78" y="331"/>
                  </a:cubicBezTo>
                  <a:close/>
                  <a:moveTo>
                    <a:pt x="89" y="331"/>
                  </a:moveTo>
                  <a:cubicBezTo>
                    <a:pt x="89" y="331"/>
                    <a:pt x="89" y="331"/>
                    <a:pt x="90" y="331"/>
                  </a:cubicBezTo>
                  <a:cubicBezTo>
                    <a:pt x="89" y="331"/>
                    <a:pt x="89" y="331"/>
                    <a:pt x="89" y="331"/>
                  </a:cubicBezTo>
                  <a:close/>
                  <a:moveTo>
                    <a:pt x="92" y="331"/>
                  </a:moveTo>
                  <a:cubicBezTo>
                    <a:pt x="93" y="332"/>
                    <a:pt x="93" y="332"/>
                    <a:pt x="94" y="332"/>
                  </a:cubicBezTo>
                  <a:cubicBezTo>
                    <a:pt x="94" y="332"/>
                    <a:pt x="94" y="332"/>
                    <a:pt x="94" y="332"/>
                  </a:cubicBezTo>
                  <a:cubicBezTo>
                    <a:pt x="93" y="332"/>
                    <a:pt x="92" y="333"/>
                    <a:pt x="91" y="333"/>
                  </a:cubicBezTo>
                  <a:cubicBezTo>
                    <a:pt x="91" y="332"/>
                    <a:pt x="91" y="332"/>
                    <a:pt x="91" y="332"/>
                  </a:cubicBezTo>
                  <a:cubicBezTo>
                    <a:pt x="91" y="332"/>
                    <a:pt x="91" y="332"/>
                    <a:pt x="92" y="331"/>
                  </a:cubicBezTo>
                  <a:close/>
                  <a:moveTo>
                    <a:pt x="112" y="331"/>
                  </a:moveTo>
                  <a:cubicBezTo>
                    <a:pt x="112" y="331"/>
                    <a:pt x="113" y="331"/>
                    <a:pt x="113" y="331"/>
                  </a:cubicBezTo>
                  <a:cubicBezTo>
                    <a:pt x="113" y="332"/>
                    <a:pt x="113" y="332"/>
                    <a:pt x="113" y="332"/>
                  </a:cubicBezTo>
                  <a:cubicBezTo>
                    <a:pt x="113" y="332"/>
                    <a:pt x="113" y="332"/>
                    <a:pt x="113" y="332"/>
                  </a:cubicBezTo>
                  <a:cubicBezTo>
                    <a:pt x="113" y="332"/>
                    <a:pt x="113" y="333"/>
                    <a:pt x="113" y="333"/>
                  </a:cubicBezTo>
                  <a:cubicBezTo>
                    <a:pt x="112" y="333"/>
                    <a:pt x="112" y="333"/>
                    <a:pt x="112" y="333"/>
                  </a:cubicBezTo>
                  <a:cubicBezTo>
                    <a:pt x="112" y="332"/>
                    <a:pt x="112" y="332"/>
                    <a:pt x="111" y="332"/>
                  </a:cubicBezTo>
                  <a:cubicBezTo>
                    <a:pt x="112" y="332"/>
                    <a:pt x="112" y="332"/>
                    <a:pt x="112" y="331"/>
                  </a:cubicBezTo>
                  <a:close/>
                  <a:moveTo>
                    <a:pt x="65" y="332"/>
                  </a:moveTo>
                  <a:cubicBezTo>
                    <a:pt x="66" y="332"/>
                    <a:pt x="69" y="332"/>
                    <a:pt x="69" y="332"/>
                  </a:cubicBezTo>
                  <a:cubicBezTo>
                    <a:pt x="69" y="332"/>
                    <a:pt x="69" y="332"/>
                    <a:pt x="69" y="332"/>
                  </a:cubicBezTo>
                  <a:cubicBezTo>
                    <a:pt x="69" y="333"/>
                    <a:pt x="69" y="333"/>
                    <a:pt x="69" y="333"/>
                  </a:cubicBezTo>
                  <a:cubicBezTo>
                    <a:pt x="68" y="333"/>
                    <a:pt x="66" y="333"/>
                    <a:pt x="65" y="332"/>
                  </a:cubicBezTo>
                  <a:close/>
                  <a:moveTo>
                    <a:pt x="35" y="332"/>
                  </a:moveTo>
                  <a:cubicBezTo>
                    <a:pt x="35" y="332"/>
                    <a:pt x="36" y="332"/>
                    <a:pt x="36" y="332"/>
                  </a:cubicBezTo>
                  <a:cubicBezTo>
                    <a:pt x="36" y="333"/>
                    <a:pt x="35" y="332"/>
                    <a:pt x="35" y="332"/>
                  </a:cubicBezTo>
                  <a:close/>
                  <a:moveTo>
                    <a:pt x="40" y="332"/>
                  </a:moveTo>
                  <a:cubicBezTo>
                    <a:pt x="41" y="332"/>
                    <a:pt x="41" y="332"/>
                    <a:pt x="41" y="332"/>
                  </a:cubicBezTo>
                  <a:cubicBezTo>
                    <a:pt x="41" y="333"/>
                    <a:pt x="42" y="333"/>
                    <a:pt x="41" y="333"/>
                  </a:cubicBezTo>
                  <a:cubicBezTo>
                    <a:pt x="41" y="333"/>
                    <a:pt x="41" y="333"/>
                    <a:pt x="41" y="333"/>
                  </a:cubicBezTo>
                  <a:cubicBezTo>
                    <a:pt x="41" y="333"/>
                    <a:pt x="40" y="333"/>
                    <a:pt x="40" y="332"/>
                  </a:cubicBezTo>
                  <a:close/>
                  <a:moveTo>
                    <a:pt x="54" y="332"/>
                  </a:moveTo>
                  <a:cubicBezTo>
                    <a:pt x="55" y="332"/>
                    <a:pt x="55" y="332"/>
                    <a:pt x="56" y="332"/>
                  </a:cubicBezTo>
                  <a:cubicBezTo>
                    <a:pt x="56" y="333"/>
                    <a:pt x="56" y="333"/>
                    <a:pt x="56" y="333"/>
                  </a:cubicBezTo>
                  <a:cubicBezTo>
                    <a:pt x="56" y="333"/>
                    <a:pt x="56" y="333"/>
                    <a:pt x="55" y="333"/>
                  </a:cubicBezTo>
                  <a:cubicBezTo>
                    <a:pt x="55" y="333"/>
                    <a:pt x="55" y="333"/>
                    <a:pt x="55" y="333"/>
                  </a:cubicBezTo>
                  <a:cubicBezTo>
                    <a:pt x="55" y="333"/>
                    <a:pt x="55" y="333"/>
                    <a:pt x="55" y="333"/>
                  </a:cubicBezTo>
                  <a:cubicBezTo>
                    <a:pt x="55" y="333"/>
                    <a:pt x="54" y="333"/>
                    <a:pt x="54" y="332"/>
                  </a:cubicBezTo>
                  <a:close/>
                  <a:moveTo>
                    <a:pt x="63" y="332"/>
                  </a:moveTo>
                  <a:cubicBezTo>
                    <a:pt x="64" y="332"/>
                    <a:pt x="65" y="332"/>
                    <a:pt x="65" y="333"/>
                  </a:cubicBezTo>
                  <a:cubicBezTo>
                    <a:pt x="65" y="333"/>
                    <a:pt x="65" y="333"/>
                    <a:pt x="64" y="333"/>
                  </a:cubicBezTo>
                  <a:cubicBezTo>
                    <a:pt x="64" y="333"/>
                    <a:pt x="64" y="333"/>
                    <a:pt x="64" y="333"/>
                  </a:cubicBezTo>
                  <a:cubicBezTo>
                    <a:pt x="64" y="333"/>
                    <a:pt x="64" y="333"/>
                    <a:pt x="63" y="332"/>
                  </a:cubicBezTo>
                  <a:close/>
                  <a:moveTo>
                    <a:pt x="130" y="333"/>
                  </a:moveTo>
                  <a:cubicBezTo>
                    <a:pt x="130" y="333"/>
                    <a:pt x="131" y="333"/>
                    <a:pt x="131" y="333"/>
                  </a:cubicBezTo>
                  <a:cubicBezTo>
                    <a:pt x="131" y="334"/>
                    <a:pt x="131" y="334"/>
                    <a:pt x="131" y="334"/>
                  </a:cubicBezTo>
                  <a:cubicBezTo>
                    <a:pt x="131" y="334"/>
                    <a:pt x="131" y="334"/>
                    <a:pt x="131" y="334"/>
                  </a:cubicBezTo>
                  <a:cubicBezTo>
                    <a:pt x="130" y="334"/>
                    <a:pt x="130" y="333"/>
                    <a:pt x="130" y="333"/>
                  </a:cubicBezTo>
                  <a:close/>
                  <a:moveTo>
                    <a:pt x="60" y="337"/>
                  </a:moveTo>
                  <a:cubicBezTo>
                    <a:pt x="61" y="337"/>
                    <a:pt x="61" y="337"/>
                    <a:pt x="61" y="337"/>
                  </a:cubicBezTo>
                  <a:cubicBezTo>
                    <a:pt x="61" y="337"/>
                    <a:pt x="61" y="338"/>
                    <a:pt x="61" y="338"/>
                  </a:cubicBezTo>
                  <a:cubicBezTo>
                    <a:pt x="61" y="338"/>
                    <a:pt x="61" y="338"/>
                    <a:pt x="60" y="338"/>
                  </a:cubicBezTo>
                  <a:cubicBezTo>
                    <a:pt x="60" y="337"/>
                    <a:pt x="60" y="337"/>
                    <a:pt x="60" y="337"/>
                  </a:cubicBezTo>
                  <a:close/>
                  <a:moveTo>
                    <a:pt x="65" y="337"/>
                  </a:moveTo>
                  <a:cubicBezTo>
                    <a:pt x="66" y="337"/>
                    <a:pt x="67" y="337"/>
                    <a:pt x="67" y="337"/>
                  </a:cubicBezTo>
                  <a:cubicBezTo>
                    <a:pt x="67" y="337"/>
                    <a:pt x="67" y="338"/>
                    <a:pt x="67" y="338"/>
                  </a:cubicBezTo>
                  <a:cubicBezTo>
                    <a:pt x="67" y="338"/>
                    <a:pt x="64" y="338"/>
                    <a:pt x="64" y="337"/>
                  </a:cubicBezTo>
                  <a:cubicBezTo>
                    <a:pt x="64" y="337"/>
                    <a:pt x="65" y="337"/>
                    <a:pt x="65" y="337"/>
                  </a:cubicBezTo>
                  <a:cubicBezTo>
                    <a:pt x="65" y="337"/>
                    <a:pt x="65" y="337"/>
                    <a:pt x="65" y="337"/>
                  </a:cubicBezTo>
                  <a:close/>
                  <a:moveTo>
                    <a:pt x="70" y="337"/>
                  </a:moveTo>
                  <a:cubicBezTo>
                    <a:pt x="70" y="337"/>
                    <a:pt x="72" y="336"/>
                    <a:pt x="72" y="337"/>
                  </a:cubicBezTo>
                  <a:cubicBezTo>
                    <a:pt x="72" y="337"/>
                    <a:pt x="72" y="337"/>
                    <a:pt x="72" y="337"/>
                  </a:cubicBezTo>
                  <a:cubicBezTo>
                    <a:pt x="72" y="337"/>
                    <a:pt x="72" y="337"/>
                    <a:pt x="72" y="337"/>
                  </a:cubicBezTo>
                  <a:cubicBezTo>
                    <a:pt x="72" y="337"/>
                    <a:pt x="72" y="337"/>
                    <a:pt x="72" y="337"/>
                  </a:cubicBezTo>
                  <a:cubicBezTo>
                    <a:pt x="72" y="338"/>
                    <a:pt x="72" y="338"/>
                    <a:pt x="72" y="338"/>
                  </a:cubicBezTo>
                  <a:cubicBezTo>
                    <a:pt x="71" y="338"/>
                    <a:pt x="71" y="337"/>
                    <a:pt x="70" y="337"/>
                  </a:cubicBezTo>
                  <a:cubicBezTo>
                    <a:pt x="70" y="337"/>
                    <a:pt x="70" y="337"/>
                    <a:pt x="70" y="337"/>
                  </a:cubicBezTo>
                  <a:close/>
                  <a:moveTo>
                    <a:pt x="82" y="337"/>
                  </a:moveTo>
                  <a:cubicBezTo>
                    <a:pt x="83" y="337"/>
                    <a:pt x="83" y="337"/>
                    <a:pt x="84" y="337"/>
                  </a:cubicBezTo>
                  <a:cubicBezTo>
                    <a:pt x="84" y="337"/>
                    <a:pt x="84" y="338"/>
                    <a:pt x="84" y="338"/>
                  </a:cubicBezTo>
                  <a:cubicBezTo>
                    <a:pt x="83" y="338"/>
                    <a:pt x="83" y="338"/>
                    <a:pt x="83" y="338"/>
                  </a:cubicBezTo>
                  <a:cubicBezTo>
                    <a:pt x="83" y="338"/>
                    <a:pt x="83" y="338"/>
                    <a:pt x="83" y="338"/>
                  </a:cubicBezTo>
                  <a:cubicBezTo>
                    <a:pt x="83" y="338"/>
                    <a:pt x="82" y="338"/>
                    <a:pt x="82" y="338"/>
                  </a:cubicBezTo>
                  <a:cubicBezTo>
                    <a:pt x="82" y="338"/>
                    <a:pt x="82" y="337"/>
                    <a:pt x="82" y="337"/>
                  </a:cubicBezTo>
                  <a:cubicBezTo>
                    <a:pt x="82" y="337"/>
                    <a:pt x="82" y="337"/>
                    <a:pt x="82" y="337"/>
                  </a:cubicBezTo>
                  <a:close/>
                  <a:moveTo>
                    <a:pt x="87" y="337"/>
                  </a:moveTo>
                  <a:cubicBezTo>
                    <a:pt x="88" y="337"/>
                    <a:pt x="89" y="337"/>
                    <a:pt x="90" y="337"/>
                  </a:cubicBezTo>
                  <a:cubicBezTo>
                    <a:pt x="90" y="337"/>
                    <a:pt x="90" y="337"/>
                    <a:pt x="90" y="337"/>
                  </a:cubicBezTo>
                  <a:cubicBezTo>
                    <a:pt x="90" y="337"/>
                    <a:pt x="90" y="337"/>
                    <a:pt x="90" y="337"/>
                  </a:cubicBezTo>
                  <a:cubicBezTo>
                    <a:pt x="90" y="338"/>
                    <a:pt x="90" y="338"/>
                    <a:pt x="90" y="338"/>
                  </a:cubicBezTo>
                  <a:cubicBezTo>
                    <a:pt x="89" y="338"/>
                    <a:pt x="88" y="337"/>
                    <a:pt x="87" y="337"/>
                  </a:cubicBezTo>
                  <a:close/>
                  <a:moveTo>
                    <a:pt x="92" y="337"/>
                  </a:moveTo>
                  <a:cubicBezTo>
                    <a:pt x="92" y="337"/>
                    <a:pt x="92" y="337"/>
                    <a:pt x="93" y="337"/>
                  </a:cubicBezTo>
                  <a:cubicBezTo>
                    <a:pt x="92" y="337"/>
                    <a:pt x="92" y="337"/>
                    <a:pt x="92" y="337"/>
                  </a:cubicBezTo>
                  <a:cubicBezTo>
                    <a:pt x="92" y="337"/>
                    <a:pt x="92" y="337"/>
                    <a:pt x="92" y="337"/>
                  </a:cubicBezTo>
                  <a:close/>
                  <a:moveTo>
                    <a:pt x="108" y="337"/>
                  </a:moveTo>
                  <a:cubicBezTo>
                    <a:pt x="108" y="337"/>
                    <a:pt x="109" y="337"/>
                    <a:pt x="109" y="337"/>
                  </a:cubicBezTo>
                  <a:cubicBezTo>
                    <a:pt x="109" y="337"/>
                    <a:pt x="109" y="338"/>
                    <a:pt x="109" y="338"/>
                  </a:cubicBezTo>
                  <a:cubicBezTo>
                    <a:pt x="109" y="338"/>
                    <a:pt x="108" y="338"/>
                    <a:pt x="108" y="337"/>
                  </a:cubicBezTo>
                  <a:cubicBezTo>
                    <a:pt x="108" y="337"/>
                    <a:pt x="108" y="337"/>
                    <a:pt x="108" y="337"/>
                  </a:cubicBezTo>
                  <a:cubicBezTo>
                    <a:pt x="108" y="337"/>
                    <a:pt x="108" y="337"/>
                    <a:pt x="108" y="337"/>
                  </a:cubicBezTo>
                  <a:close/>
                  <a:moveTo>
                    <a:pt x="111" y="337"/>
                  </a:moveTo>
                  <a:cubicBezTo>
                    <a:pt x="112" y="337"/>
                    <a:pt x="119" y="336"/>
                    <a:pt x="119" y="337"/>
                  </a:cubicBezTo>
                  <a:cubicBezTo>
                    <a:pt x="119" y="337"/>
                    <a:pt x="119" y="337"/>
                    <a:pt x="119" y="337"/>
                  </a:cubicBezTo>
                  <a:cubicBezTo>
                    <a:pt x="119" y="337"/>
                    <a:pt x="119" y="337"/>
                    <a:pt x="119" y="337"/>
                  </a:cubicBezTo>
                  <a:cubicBezTo>
                    <a:pt x="119" y="337"/>
                    <a:pt x="119" y="337"/>
                    <a:pt x="119" y="337"/>
                  </a:cubicBezTo>
                  <a:cubicBezTo>
                    <a:pt x="119" y="338"/>
                    <a:pt x="119" y="338"/>
                    <a:pt x="119" y="338"/>
                  </a:cubicBezTo>
                  <a:cubicBezTo>
                    <a:pt x="116" y="338"/>
                    <a:pt x="113" y="337"/>
                    <a:pt x="110" y="337"/>
                  </a:cubicBezTo>
                  <a:cubicBezTo>
                    <a:pt x="110" y="337"/>
                    <a:pt x="110" y="337"/>
                    <a:pt x="111" y="337"/>
                  </a:cubicBezTo>
                  <a:cubicBezTo>
                    <a:pt x="111" y="337"/>
                    <a:pt x="111" y="337"/>
                    <a:pt x="111" y="337"/>
                  </a:cubicBezTo>
                  <a:close/>
                  <a:moveTo>
                    <a:pt x="120" y="337"/>
                  </a:moveTo>
                  <a:cubicBezTo>
                    <a:pt x="121" y="337"/>
                    <a:pt x="121" y="337"/>
                    <a:pt x="122" y="337"/>
                  </a:cubicBezTo>
                  <a:cubicBezTo>
                    <a:pt x="122" y="337"/>
                    <a:pt x="122" y="337"/>
                    <a:pt x="122" y="337"/>
                  </a:cubicBezTo>
                  <a:cubicBezTo>
                    <a:pt x="122" y="337"/>
                    <a:pt x="122" y="337"/>
                    <a:pt x="122" y="337"/>
                  </a:cubicBezTo>
                  <a:cubicBezTo>
                    <a:pt x="122" y="338"/>
                    <a:pt x="122" y="338"/>
                    <a:pt x="122" y="338"/>
                  </a:cubicBezTo>
                  <a:cubicBezTo>
                    <a:pt x="121" y="338"/>
                    <a:pt x="120" y="337"/>
                    <a:pt x="120" y="337"/>
                  </a:cubicBezTo>
                  <a:close/>
                  <a:moveTo>
                    <a:pt x="131" y="337"/>
                  </a:moveTo>
                  <a:cubicBezTo>
                    <a:pt x="132" y="337"/>
                    <a:pt x="133" y="337"/>
                    <a:pt x="134" y="337"/>
                  </a:cubicBezTo>
                  <a:cubicBezTo>
                    <a:pt x="134" y="337"/>
                    <a:pt x="134" y="337"/>
                    <a:pt x="134" y="337"/>
                  </a:cubicBezTo>
                  <a:cubicBezTo>
                    <a:pt x="132" y="337"/>
                    <a:pt x="132" y="337"/>
                    <a:pt x="131" y="337"/>
                  </a:cubicBezTo>
                  <a:close/>
                  <a:moveTo>
                    <a:pt x="135" y="337"/>
                  </a:moveTo>
                  <a:cubicBezTo>
                    <a:pt x="135" y="337"/>
                    <a:pt x="135" y="337"/>
                    <a:pt x="136" y="337"/>
                  </a:cubicBezTo>
                  <a:cubicBezTo>
                    <a:pt x="135" y="337"/>
                    <a:pt x="136" y="337"/>
                    <a:pt x="135" y="337"/>
                  </a:cubicBezTo>
                  <a:cubicBezTo>
                    <a:pt x="135" y="337"/>
                    <a:pt x="135" y="337"/>
                    <a:pt x="135" y="337"/>
                  </a:cubicBezTo>
                  <a:close/>
                  <a:moveTo>
                    <a:pt x="36" y="337"/>
                  </a:moveTo>
                  <a:cubicBezTo>
                    <a:pt x="36" y="337"/>
                    <a:pt x="37" y="337"/>
                    <a:pt x="38" y="337"/>
                  </a:cubicBezTo>
                  <a:cubicBezTo>
                    <a:pt x="38" y="338"/>
                    <a:pt x="38" y="338"/>
                    <a:pt x="38" y="338"/>
                  </a:cubicBezTo>
                  <a:cubicBezTo>
                    <a:pt x="36" y="338"/>
                    <a:pt x="34" y="338"/>
                    <a:pt x="34" y="339"/>
                  </a:cubicBezTo>
                  <a:cubicBezTo>
                    <a:pt x="34" y="339"/>
                    <a:pt x="34" y="338"/>
                    <a:pt x="33" y="338"/>
                  </a:cubicBezTo>
                  <a:cubicBezTo>
                    <a:pt x="33" y="337"/>
                    <a:pt x="35" y="337"/>
                    <a:pt x="36" y="337"/>
                  </a:cubicBezTo>
                  <a:cubicBezTo>
                    <a:pt x="36" y="337"/>
                    <a:pt x="36" y="337"/>
                    <a:pt x="36" y="337"/>
                  </a:cubicBezTo>
                  <a:close/>
                  <a:moveTo>
                    <a:pt x="41" y="337"/>
                  </a:moveTo>
                  <a:cubicBezTo>
                    <a:pt x="41" y="337"/>
                    <a:pt x="42" y="338"/>
                    <a:pt x="41" y="338"/>
                  </a:cubicBezTo>
                  <a:cubicBezTo>
                    <a:pt x="41" y="338"/>
                    <a:pt x="41" y="338"/>
                    <a:pt x="41" y="338"/>
                  </a:cubicBezTo>
                  <a:cubicBezTo>
                    <a:pt x="41" y="338"/>
                    <a:pt x="41" y="337"/>
                    <a:pt x="41" y="337"/>
                  </a:cubicBezTo>
                  <a:close/>
                  <a:moveTo>
                    <a:pt x="45" y="337"/>
                  </a:moveTo>
                  <a:cubicBezTo>
                    <a:pt x="46" y="337"/>
                    <a:pt x="46" y="337"/>
                    <a:pt x="47" y="337"/>
                  </a:cubicBezTo>
                  <a:cubicBezTo>
                    <a:pt x="47" y="338"/>
                    <a:pt x="47" y="338"/>
                    <a:pt x="47" y="338"/>
                  </a:cubicBezTo>
                  <a:cubicBezTo>
                    <a:pt x="47" y="338"/>
                    <a:pt x="47" y="338"/>
                    <a:pt x="47" y="338"/>
                  </a:cubicBezTo>
                  <a:cubicBezTo>
                    <a:pt x="47" y="338"/>
                    <a:pt x="47" y="338"/>
                    <a:pt x="47" y="338"/>
                  </a:cubicBezTo>
                  <a:cubicBezTo>
                    <a:pt x="46" y="338"/>
                    <a:pt x="45" y="338"/>
                    <a:pt x="44" y="338"/>
                  </a:cubicBezTo>
                  <a:cubicBezTo>
                    <a:pt x="44" y="337"/>
                    <a:pt x="44" y="337"/>
                    <a:pt x="45" y="337"/>
                  </a:cubicBezTo>
                  <a:cubicBezTo>
                    <a:pt x="45" y="337"/>
                    <a:pt x="45" y="337"/>
                    <a:pt x="45" y="337"/>
                  </a:cubicBezTo>
                  <a:close/>
                  <a:moveTo>
                    <a:pt x="48" y="337"/>
                  </a:moveTo>
                  <a:cubicBezTo>
                    <a:pt x="48" y="337"/>
                    <a:pt x="48" y="337"/>
                    <a:pt x="49" y="337"/>
                  </a:cubicBezTo>
                  <a:cubicBezTo>
                    <a:pt x="48" y="337"/>
                    <a:pt x="48" y="337"/>
                    <a:pt x="48" y="337"/>
                  </a:cubicBezTo>
                  <a:close/>
                  <a:moveTo>
                    <a:pt x="50" y="337"/>
                  </a:moveTo>
                  <a:cubicBezTo>
                    <a:pt x="52" y="337"/>
                    <a:pt x="53" y="337"/>
                    <a:pt x="54" y="337"/>
                  </a:cubicBezTo>
                  <a:cubicBezTo>
                    <a:pt x="54" y="337"/>
                    <a:pt x="54" y="338"/>
                    <a:pt x="54" y="338"/>
                  </a:cubicBezTo>
                  <a:cubicBezTo>
                    <a:pt x="52" y="338"/>
                    <a:pt x="51" y="338"/>
                    <a:pt x="50" y="337"/>
                  </a:cubicBezTo>
                  <a:close/>
                  <a:moveTo>
                    <a:pt x="55" y="337"/>
                  </a:moveTo>
                  <a:cubicBezTo>
                    <a:pt x="55" y="337"/>
                    <a:pt x="56" y="337"/>
                    <a:pt x="56" y="337"/>
                  </a:cubicBezTo>
                  <a:cubicBezTo>
                    <a:pt x="56" y="337"/>
                    <a:pt x="55" y="338"/>
                    <a:pt x="55" y="337"/>
                  </a:cubicBezTo>
                  <a:cubicBezTo>
                    <a:pt x="55" y="337"/>
                    <a:pt x="55" y="337"/>
                    <a:pt x="55" y="337"/>
                  </a:cubicBezTo>
                  <a:close/>
                  <a:moveTo>
                    <a:pt x="78" y="337"/>
                  </a:moveTo>
                  <a:cubicBezTo>
                    <a:pt x="78" y="337"/>
                    <a:pt x="80" y="337"/>
                    <a:pt x="80" y="337"/>
                  </a:cubicBezTo>
                  <a:cubicBezTo>
                    <a:pt x="80" y="337"/>
                    <a:pt x="80" y="337"/>
                    <a:pt x="80" y="337"/>
                  </a:cubicBezTo>
                  <a:cubicBezTo>
                    <a:pt x="80" y="338"/>
                    <a:pt x="80" y="338"/>
                    <a:pt x="80" y="338"/>
                  </a:cubicBezTo>
                  <a:cubicBezTo>
                    <a:pt x="79" y="338"/>
                    <a:pt x="78" y="338"/>
                    <a:pt x="78" y="337"/>
                  </a:cubicBezTo>
                  <a:cubicBezTo>
                    <a:pt x="78" y="337"/>
                    <a:pt x="78" y="337"/>
                    <a:pt x="78" y="337"/>
                  </a:cubicBezTo>
                  <a:close/>
                  <a:moveTo>
                    <a:pt x="99" y="337"/>
                  </a:moveTo>
                  <a:cubicBezTo>
                    <a:pt x="100" y="337"/>
                    <a:pt x="100" y="337"/>
                    <a:pt x="100" y="337"/>
                  </a:cubicBezTo>
                  <a:cubicBezTo>
                    <a:pt x="100" y="337"/>
                    <a:pt x="100" y="337"/>
                    <a:pt x="99" y="337"/>
                  </a:cubicBezTo>
                  <a:close/>
                  <a:moveTo>
                    <a:pt x="102" y="337"/>
                  </a:moveTo>
                  <a:cubicBezTo>
                    <a:pt x="103" y="337"/>
                    <a:pt x="104" y="337"/>
                    <a:pt x="105" y="337"/>
                  </a:cubicBezTo>
                  <a:cubicBezTo>
                    <a:pt x="105" y="337"/>
                    <a:pt x="105" y="338"/>
                    <a:pt x="105" y="338"/>
                  </a:cubicBezTo>
                  <a:cubicBezTo>
                    <a:pt x="103" y="338"/>
                    <a:pt x="102" y="338"/>
                    <a:pt x="102" y="337"/>
                  </a:cubicBezTo>
                  <a:close/>
                  <a:moveTo>
                    <a:pt x="54" y="342"/>
                  </a:moveTo>
                  <a:cubicBezTo>
                    <a:pt x="55" y="342"/>
                    <a:pt x="55" y="342"/>
                    <a:pt x="56" y="342"/>
                  </a:cubicBezTo>
                  <a:cubicBezTo>
                    <a:pt x="56" y="342"/>
                    <a:pt x="56" y="342"/>
                    <a:pt x="56" y="343"/>
                  </a:cubicBezTo>
                  <a:cubicBezTo>
                    <a:pt x="55" y="342"/>
                    <a:pt x="55" y="342"/>
                    <a:pt x="54" y="342"/>
                  </a:cubicBezTo>
                  <a:close/>
                  <a:moveTo>
                    <a:pt x="61" y="342"/>
                  </a:moveTo>
                  <a:cubicBezTo>
                    <a:pt x="62" y="342"/>
                    <a:pt x="62" y="342"/>
                    <a:pt x="63" y="342"/>
                  </a:cubicBezTo>
                  <a:cubicBezTo>
                    <a:pt x="63" y="343"/>
                    <a:pt x="63" y="343"/>
                    <a:pt x="62" y="343"/>
                  </a:cubicBezTo>
                  <a:cubicBezTo>
                    <a:pt x="62" y="343"/>
                    <a:pt x="62" y="343"/>
                    <a:pt x="62" y="343"/>
                  </a:cubicBezTo>
                  <a:cubicBezTo>
                    <a:pt x="62" y="343"/>
                    <a:pt x="62" y="343"/>
                    <a:pt x="61" y="342"/>
                  </a:cubicBezTo>
                  <a:close/>
                  <a:moveTo>
                    <a:pt x="123" y="342"/>
                  </a:moveTo>
                  <a:cubicBezTo>
                    <a:pt x="124" y="342"/>
                    <a:pt x="124" y="342"/>
                    <a:pt x="125" y="342"/>
                  </a:cubicBezTo>
                  <a:cubicBezTo>
                    <a:pt x="125" y="342"/>
                    <a:pt x="125" y="343"/>
                    <a:pt x="125" y="343"/>
                  </a:cubicBezTo>
                  <a:cubicBezTo>
                    <a:pt x="125" y="343"/>
                    <a:pt x="124" y="343"/>
                    <a:pt x="124" y="343"/>
                  </a:cubicBezTo>
                  <a:cubicBezTo>
                    <a:pt x="124" y="343"/>
                    <a:pt x="124" y="343"/>
                    <a:pt x="124" y="343"/>
                  </a:cubicBezTo>
                  <a:cubicBezTo>
                    <a:pt x="124" y="343"/>
                    <a:pt x="124" y="344"/>
                    <a:pt x="124" y="343"/>
                  </a:cubicBezTo>
                  <a:cubicBezTo>
                    <a:pt x="124" y="343"/>
                    <a:pt x="123" y="342"/>
                    <a:pt x="123" y="342"/>
                  </a:cubicBezTo>
                  <a:close/>
                  <a:moveTo>
                    <a:pt x="47" y="343"/>
                  </a:moveTo>
                  <a:cubicBezTo>
                    <a:pt x="49" y="343"/>
                    <a:pt x="50" y="343"/>
                    <a:pt x="51" y="343"/>
                  </a:cubicBezTo>
                  <a:cubicBezTo>
                    <a:pt x="51" y="343"/>
                    <a:pt x="51" y="343"/>
                    <a:pt x="51" y="344"/>
                  </a:cubicBezTo>
                  <a:cubicBezTo>
                    <a:pt x="50" y="344"/>
                    <a:pt x="48" y="344"/>
                    <a:pt x="47" y="343"/>
                  </a:cubicBezTo>
                  <a:close/>
                  <a:moveTo>
                    <a:pt x="41" y="343"/>
                  </a:moveTo>
                  <a:cubicBezTo>
                    <a:pt x="42" y="343"/>
                    <a:pt x="43" y="343"/>
                    <a:pt x="43" y="343"/>
                  </a:cubicBezTo>
                  <a:cubicBezTo>
                    <a:pt x="43" y="343"/>
                    <a:pt x="43" y="343"/>
                    <a:pt x="43" y="343"/>
                  </a:cubicBezTo>
                  <a:cubicBezTo>
                    <a:pt x="43" y="344"/>
                    <a:pt x="43" y="344"/>
                    <a:pt x="43" y="344"/>
                  </a:cubicBezTo>
                  <a:cubicBezTo>
                    <a:pt x="42" y="344"/>
                    <a:pt x="42" y="343"/>
                    <a:pt x="41" y="343"/>
                  </a:cubicBezTo>
                  <a:close/>
                  <a:moveTo>
                    <a:pt x="103" y="343"/>
                  </a:moveTo>
                  <a:cubicBezTo>
                    <a:pt x="103" y="343"/>
                    <a:pt x="103" y="344"/>
                    <a:pt x="103" y="343"/>
                  </a:cubicBezTo>
                  <a:cubicBezTo>
                    <a:pt x="103" y="343"/>
                    <a:pt x="103" y="343"/>
                    <a:pt x="103" y="343"/>
                  </a:cubicBezTo>
                  <a:close/>
                  <a:moveTo>
                    <a:pt x="137" y="345"/>
                  </a:moveTo>
                  <a:cubicBezTo>
                    <a:pt x="138" y="345"/>
                    <a:pt x="138" y="345"/>
                    <a:pt x="139" y="345"/>
                  </a:cubicBezTo>
                  <a:cubicBezTo>
                    <a:pt x="139" y="346"/>
                    <a:pt x="139" y="346"/>
                    <a:pt x="139" y="346"/>
                  </a:cubicBezTo>
                  <a:cubicBezTo>
                    <a:pt x="138" y="346"/>
                    <a:pt x="137" y="346"/>
                    <a:pt x="137" y="345"/>
                  </a:cubicBezTo>
                  <a:cubicBezTo>
                    <a:pt x="137" y="345"/>
                    <a:pt x="137" y="345"/>
                    <a:pt x="137" y="345"/>
                  </a:cubicBezTo>
                  <a:cubicBezTo>
                    <a:pt x="137" y="345"/>
                    <a:pt x="137" y="345"/>
                    <a:pt x="137" y="345"/>
                  </a:cubicBezTo>
                  <a:close/>
                  <a:moveTo>
                    <a:pt x="77" y="345"/>
                  </a:moveTo>
                  <a:cubicBezTo>
                    <a:pt x="78" y="345"/>
                    <a:pt x="79" y="345"/>
                    <a:pt x="79" y="346"/>
                  </a:cubicBezTo>
                  <a:cubicBezTo>
                    <a:pt x="79" y="346"/>
                    <a:pt x="79" y="346"/>
                    <a:pt x="78" y="346"/>
                  </a:cubicBezTo>
                  <a:cubicBezTo>
                    <a:pt x="78" y="346"/>
                    <a:pt x="78" y="346"/>
                    <a:pt x="78" y="346"/>
                  </a:cubicBezTo>
                  <a:cubicBezTo>
                    <a:pt x="78" y="346"/>
                    <a:pt x="78" y="346"/>
                    <a:pt x="77" y="345"/>
                  </a:cubicBezTo>
                  <a:close/>
                  <a:moveTo>
                    <a:pt x="122" y="345"/>
                  </a:moveTo>
                  <a:cubicBezTo>
                    <a:pt x="122" y="346"/>
                    <a:pt x="123" y="347"/>
                    <a:pt x="122" y="347"/>
                  </a:cubicBezTo>
                  <a:cubicBezTo>
                    <a:pt x="122" y="346"/>
                    <a:pt x="122" y="346"/>
                    <a:pt x="122" y="346"/>
                  </a:cubicBezTo>
                  <a:cubicBezTo>
                    <a:pt x="122" y="346"/>
                    <a:pt x="122" y="346"/>
                    <a:pt x="122" y="345"/>
                  </a:cubicBezTo>
                  <a:close/>
                  <a:moveTo>
                    <a:pt x="131" y="345"/>
                  </a:moveTo>
                  <a:cubicBezTo>
                    <a:pt x="131" y="345"/>
                    <a:pt x="132" y="345"/>
                    <a:pt x="132" y="345"/>
                  </a:cubicBezTo>
                  <a:cubicBezTo>
                    <a:pt x="132" y="346"/>
                    <a:pt x="132" y="346"/>
                    <a:pt x="132" y="346"/>
                  </a:cubicBezTo>
                  <a:cubicBezTo>
                    <a:pt x="132" y="346"/>
                    <a:pt x="131" y="347"/>
                    <a:pt x="131" y="347"/>
                  </a:cubicBezTo>
                  <a:cubicBezTo>
                    <a:pt x="130" y="347"/>
                    <a:pt x="130" y="347"/>
                    <a:pt x="130" y="347"/>
                  </a:cubicBezTo>
                  <a:cubicBezTo>
                    <a:pt x="130" y="347"/>
                    <a:pt x="130" y="347"/>
                    <a:pt x="130" y="347"/>
                  </a:cubicBezTo>
                  <a:cubicBezTo>
                    <a:pt x="130" y="347"/>
                    <a:pt x="130" y="346"/>
                    <a:pt x="130" y="346"/>
                  </a:cubicBezTo>
                  <a:cubicBezTo>
                    <a:pt x="130" y="346"/>
                    <a:pt x="130" y="346"/>
                    <a:pt x="130" y="346"/>
                  </a:cubicBezTo>
                  <a:cubicBezTo>
                    <a:pt x="130" y="346"/>
                    <a:pt x="131" y="346"/>
                    <a:pt x="131" y="345"/>
                  </a:cubicBezTo>
                  <a:close/>
                  <a:moveTo>
                    <a:pt x="127" y="346"/>
                  </a:moveTo>
                  <a:cubicBezTo>
                    <a:pt x="128" y="346"/>
                    <a:pt x="129" y="346"/>
                    <a:pt x="129" y="347"/>
                  </a:cubicBezTo>
                  <a:cubicBezTo>
                    <a:pt x="129" y="347"/>
                    <a:pt x="129" y="347"/>
                    <a:pt x="128" y="347"/>
                  </a:cubicBezTo>
                  <a:cubicBezTo>
                    <a:pt x="128" y="347"/>
                    <a:pt x="128" y="347"/>
                    <a:pt x="128" y="347"/>
                  </a:cubicBezTo>
                  <a:cubicBezTo>
                    <a:pt x="128" y="347"/>
                    <a:pt x="128" y="347"/>
                    <a:pt x="128" y="347"/>
                  </a:cubicBezTo>
                  <a:cubicBezTo>
                    <a:pt x="127" y="346"/>
                    <a:pt x="127" y="346"/>
                    <a:pt x="127" y="346"/>
                  </a:cubicBezTo>
                  <a:close/>
                  <a:moveTo>
                    <a:pt x="17" y="346"/>
                  </a:moveTo>
                  <a:cubicBezTo>
                    <a:pt x="17" y="346"/>
                    <a:pt x="17" y="346"/>
                    <a:pt x="18" y="346"/>
                  </a:cubicBezTo>
                  <a:cubicBezTo>
                    <a:pt x="18" y="347"/>
                    <a:pt x="18" y="347"/>
                    <a:pt x="17" y="347"/>
                  </a:cubicBezTo>
                  <a:cubicBezTo>
                    <a:pt x="17" y="347"/>
                    <a:pt x="17" y="347"/>
                    <a:pt x="17" y="348"/>
                  </a:cubicBezTo>
                  <a:cubicBezTo>
                    <a:pt x="17" y="347"/>
                    <a:pt x="17" y="347"/>
                    <a:pt x="17" y="346"/>
                  </a:cubicBezTo>
                  <a:close/>
                  <a:moveTo>
                    <a:pt x="35" y="351"/>
                  </a:moveTo>
                  <a:cubicBezTo>
                    <a:pt x="36" y="351"/>
                    <a:pt x="36" y="351"/>
                    <a:pt x="37" y="351"/>
                  </a:cubicBezTo>
                  <a:cubicBezTo>
                    <a:pt x="37" y="351"/>
                    <a:pt x="37" y="351"/>
                    <a:pt x="37" y="351"/>
                  </a:cubicBezTo>
                  <a:cubicBezTo>
                    <a:pt x="37" y="351"/>
                    <a:pt x="37" y="351"/>
                    <a:pt x="37" y="351"/>
                  </a:cubicBezTo>
                  <a:cubicBezTo>
                    <a:pt x="37" y="352"/>
                    <a:pt x="37" y="352"/>
                    <a:pt x="37" y="352"/>
                  </a:cubicBezTo>
                  <a:cubicBezTo>
                    <a:pt x="36" y="352"/>
                    <a:pt x="35" y="352"/>
                    <a:pt x="35" y="351"/>
                  </a:cubicBezTo>
                  <a:cubicBezTo>
                    <a:pt x="34" y="351"/>
                    <a:pt x="34" y="352"/>
                    <a:pt x="34" y="351"/>
                  </a:cubicBezTo>
                  <a:cubicBezTo>
                    <a:pt x="34" y="351"/>
                    <a:pt x="35" y="351"/>
                    <a:pt x="35" y="351"/>
                  </a:cubicBezTo>
                  <a:close/>
                  <a:moveTo>
                    <a:pt x="82" y="351"/>
                  </a:moveTo>
                  <a:cubicBezTo>
                    <a:pt x="83" y="351"/>
                    <a:pt x="84" y="351"/>
                    <a:pt x="85" y="351"/>
                  </a:cubicBezTo>
                  <a:cubicBezTo>
                    <a:pt x="85" y="351"/>
                    <a:pt x="85" y="351"/>
                    <a:pt x="85" y="351"/>
                  </a:cubicBezTo>
                  <a:cubicBezTo>
                    <a:pt x="84" y="351"/>
                    <a:pt x="83" y="351"/>
                    <a:pt x="82" y="351"/>
                  </a:cubicBezTo>
                  <a:close/>
                  <a:moveTo>
                    <a:pt x="90" y="351"/>
                  </a:moveTo>
                  <a:cubicBezTo>
                    <a:pt x="90" y="351"/>
                    <a:pt x="91" y="351"/>
                    <a:pt x="91" y="351"/>
                  </a:cubicBezTo>
                  <a:cubicBezTo>
                    <a:pt x="91" y="351"/>
                    <a:pt x="91" y="351"/>
                    <a:pt x="91" y="351"/>
                  </a:cubicBezTo>
                  <a:cubicBezTo>
                    <a:pt x="91" y="351"/>
                    <a:pt x="91" y="351"/>
                    <a:pt x="91" y="351"/>
                  </a:cubicBezTo>
                  <a:cubicBezTo>
                    <a:pt x="91" y="352"/>
                    <a:pt x="91" y="352"/>
                    <a:pt x="91" y="352"/>
                  </a:cubicBezTo>
                  <a:cubicBezTo>
                    <a:pt x="91" y="352"/>
                    <a:pt x="90" y="352"/>
                    <a:pt x="90" y="352"/>
                  </a:cubicBezTo>
                  <a:cubicBezTo>
                    <a:pt x="90" y="351"/>
                    <a:pt x="90" y="351"/>
                    <a:pt x="90" y="351"/>
                  </a:cubicBezTo>
                  <a:cubicBezTo>
                    <a:pt x="90" y="351"/>
                    <a:pt x="90" y="351"/>
                    <a:pt x="90" y="351"/>
                  </a:cubicBezTo>
                  <a:close/>
                  <a:moveTo>
                    <a:pt x="125" y="351"/>
                  </a:moveTo>
                  <a:cubicBezTo>
                    <a:pt x="126" y="351"/>
                    <a:pt x="126" y="351"/>
                    <a:pt x="126" y="351"/>
                  </a:cubicBezTo>
                  <a:cubicBezTo>
                    <a:pt x="126" y="351"/>
                    <a:pt x="126" y="351"/>
                    <a:pt x="125" y="351"/>
                  </a:cubicBezTo>
                  <a:cubicBezTo>
                    <a:pt x="125" y="351"/>
                    <a:pt x="125" y="351"/>
                    <a:pt x="125" y="351"/>
                  </a:cubicBezTo>
                  <a:close/>
                  <a:moveTo>
                    <a:pt x="148" y="351"/>
                  </a:moveTo>
                  <a:cubicBezTo>
                    <a:pt x="148" y="351"/>
                    <a:pt x="149" y="351"/>
                    <a:pt x="149" y="351"/>
                  </a:cubicBezTo>
                  <a:cubicBezTo>
                    <a:pt x="149" y="351"/>
                    <a:pt x="148" y="351"/>
                    <a:pt x="148" y="3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7"/>
            <p:cNvSpPr>
              <a:spLocks noEditPoints="1"/>
            </p:cNvSpPr>
            <p:nvPr/>
          </p:nvSpPr>
          <p:spPr bwMode="auto">
            <a:xfrm>
              <a:off x="5205" y="1654"/>
              <a:ext cx="585" cy="1328"/>
            </a:xfrm>
            <a:custGeom>
              <a:avLst/>
              <a:gdLst>
                <a:gd name="T0" fmla="*/ 70 w 247"/>
                <a:gd name="T1" fmla="*/ 112 h 560"/>
                <a:gd name="T2" fmla="*/ 32 w 247"/>
                <a:gd name="T3" fmla="*/ 109 h 560"/>
                <a:gd name="T4" fmla="*/ 41 w 247"/>
                <a:gd name="T5" fmla="*/ 455 h 560"/>
                <a:gd name="T6" fmla="*/ 228 w 247"/>
                <a:gd name="T7" fmla="*/ 511 h 560"/>
                <a:gd name="T8" fmla="*/ 148 w 247"/>
                <a:gd name="T9" fmla="*/ 332 h 560"/>
                <a:gd name="T10" fmla="*/ 145 w 247"/>
                <a:gd name="T11" fmla="*/ 93 h 560"/>
                <a:gd name="T12" fmla="*/ 116 w 247"/>
                <a:gd name="T13" fmla="*/ 16 h 560"/>
                <a:gd name="T14" fmla="*/ 93 w 247"/>
                <a:gd name="T15" fmla="*/ 63 h 560"/>
                <a:gd name="T16" fmla="*/ 118 w 247"/>
                <a:gd name="T17" fmla="*/ 75 h 560"/>
                <a:gd name="T18" fmla="*/ 139 w 247"/>
                <a:gd name="T19" fmla="*/ 78 h 560"/>
                <a:gd name="T20" fmla="*/ 137 w 247"/>
                <a:gd name="T21" fmla="*/ 113 h 560"/>
                <a:gd name="T22" fmla="*/ 132 w 247"/>
                <a:gd name="T23" fmla="*/ 183 h 560"/>
                <a:gd name="T24" fmla="*/ 142 w 247"/>
                <a:gd name="T25" fmla="*/ 244 h 560"/>
                <a:gd name="T26" fmla="*/ 118 w 247"/>
                <a:gd name="T27" fmla="*/ 316 h 560"/>
                <a:gd name="T28" fmla="*/ 108 w 247"/>
                <a:gd name="T29" fmla="*/ 247 h 560"/>
                <a:gd name="T30" fmla="*/ 106 w 247"/>
                <a:gd name="T31" fmla="*/ 180 h 560"/>
                <a:gd name="T32" fmla="*/ 107 w 247"/>
                <a:gd name="T33" fmla="*/ 98 h 560"/>
                <a:gd name="T34" fmla="*/ 36 w 247"/>
                <a:gd name="T35" fmla="*/ 96 h 560"/>
                <a:gd name="T36" fmla="*/ 155 w 247"/>
                <a:gd name="T37" fmla="*/ 103 h 560"/>
                <a:gd name="T38" fmla="*/ 182 w 247"/>
                <a:gd name="T39" fmla="*/ 119 h 560"/>
                <a:gd name="T40" fmla="*/ 103 w 247"/>
                <a:gd name="T41" fmla="*/ 124 h 560"/>
                <a:gd name="T42" fmla="*/ 60 w 247"/>
                <a:gd name="T43" fmla="*/ 127 h 560"/>
                <a:gd name="T44" fmla="*/ 38 w 247"/>
                <a:gd name="T45" fmla="*/ 132 h 560"/>
                <a:gd name="T46" fmla="*/ 59 w 247"/>
                <a:gd name="T47" fmla="*/ 140 h 560"/>
                <a:gd name="T48" fmla="*/ 141 w 247"/>
                <a:gd name="T49" fmla="*/ 162 h 560"/>
                <a:gd name="T50" fmla="*/ 102 w 247"/>
                <a:gd name="T51" fmla="*/ 177 h 560"/>
                <a:gd name="T52" fmla="*/ 116 w 247"/>
                <a:gd name="T53" fmla="*/ 203 h 560"/>
                <a:gd name="T54" fmla="*/ 126 w 247"/>
                <a:gd name="T55" fmla="*/ 232 h 560"/>
                <a:gd name="T56" fmla="*/ 110 w 247"/>
                <a:gd name="T57" fmla="*/ 255 h 560"/>
                <a:gd name="T58" fmla="*/ 125 w 247"/>
                <a:gd name="T59" fmla="*/ 295 h 560"/>
                <a:gd name="T60" fmla="*/ 117 w 247"/>
                <a:gd name="T61" fmla="*/ 294 h 560"/>
                <a:gd name="T62" fmla="*/ 125 w 247"/>
                <a:gd name="T63" fmla="*/ 341 h 560"/>
                <a:gd name="T64" fmla="*/ 136 w 247"/>
                <a:gd name="T65" fmla="*/ 404 h 560"/>
                <a:gd name="T66" fmla="*/ 110 w 247"/>
                <a:gd name="T67" fmla="*/ 467 h 560"/>
                <a:gd name="T68" fmla="*/ 108 w 247"/>
                <a:gd name="T69" fmla="*/ 387 h 560"/>
                <a:gd name="T70" fmla="*/ 103 w 247"/>
                <a:gd name="T71" fmla="*/ 351 h 560"/>
                <a:gd name="T72" fmla="*/ 98 w 247"/>
                <a:gd name="T73" fmla="*/ 367 h 560"/>
                <a:gd name="T74" fmla="*/ 138 w 247"/>
                <a:gd name="T75" fmla="*/ 380 h 560"/>
                <a:gd name="T76" fmla="*/ 140 w 247"/>
                <a:gd name="T77" fmla="*/ 415 h 560"/>
                <a:gd name="T78" fmla="*/ 134 w 247"/>
                <a:gd name="T79" fmla="*/ 432 h 560"/>
                <a:gd name="T80" fmla="*/ 120 w 247"/>
                <a:gd name="T81" fmla="*/ 443 h 560"/>
                <a:gd name="T82" fmla="*/ 115 w 247"/>
                <a:gd name="T83" fmla="*/ 453 h 560"/>
                <a:gd name="T84" fmla="*/ 114 w 247"/>
                <a:gd name="T85" fmla="*/ 459 h 560"/>
                <a:gd name="T86" fmla="*/ 79 w 247"/>
                <a:gd name="T87" fmla="*/ 464 h 560"/>
                <a:gd name="T88" fmla="*/ 33 w 247"/>
                <a:gd name="T89" fmla="*/ 470 h 560"/>
                <a:gd name="T90" fmla="*/ 153 w 247"/>
                <a:gd name="T91" fmla="*/ 472 h 560"/>
                <a:gd name="T92" fmla="*/ 142 w 247"/>
                <a:gd name="T93" fmla="*/ 478 h 560"/>
                <a:gd name="T94" fmla="*/ 51 w 247"/>
                <a:gd name="T95" fmla="*/ 474 h 560"/>
                <a:gd name="T96" fmla="*/ 96 w 247"/>
                <a:gd name="T97" fmla="*/ 478 h 560"/>
                <a:gd name="T98" fmla="*/ 165 w 247"/>
                <a:gd name="T99" fmla="*/ 481 h 560"/>
                <a:gd name="T100" fmla="*/ 69 w 247"/>
                <a:gd name="T101" fmla="*/ 490 h 560"/>
                <a:gd name="T102" fmla="*/ 211 w 247"/>
                <a:gd name="T103" fmla="*/ 491 h 560"/>
                <a:gd name="T104" fmla="*/ 104 w 247"/>
                <a:gd name="T105" fmla="*/ 497 h 560"/>
                <a:gd name="T106" fmla="*/ 168 w 247"/>
                <a:gd name="T107" fmla="*/ 507 h 560"/>
                <a:gd name="T108" fmla="*/ 162 w 247"/>
                <a:gd name="T109" fmla="*/ 506 h 560"/>
                <a:gd name="T110" fmla="*/ 209 w 247"/>
                <a:gd name="T111" fmla="*/ 513 h 560"/>
                <a:gd name="T112" fmla="*/ 62 w 247"/>
                <a:gd name="T113" fmla="*/ 517 h 560"/>
                <a:gd name="T114" fmla="*/ 145 w 247"/>
                <a:gd name="T115" fmla="*/ 523 h 560"/>
                <a:gd name="T116" fmla="*/ 205 w 247"/>
                <a:gd name="T117" fmla="*/ 525 h 560"/>
                <a:gd name="T118" fmla="*/ 170 w 247"/>
                <a:gd name="T119" fmla="*/ 531 h 560"/>
                <a:gd name="T120" fmla="*/ 76 w 247"/>
                <a:gd name="T121" fmla="*/ 532 h 560"/>
                <a:gd name="T122" fmla="*/ 75 w 247"/>
                <a:gd name="T123" fmla="*/ 540 h 560"/>
                <a:gd name="T124" fmla="*/ 26 w 247"/>
                <a:gd name="T125" fmla="*/ 546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7" h="560">
                  <a:moveTo>
                    <a:pt x="116" y="0"/>
                  </a:moveTo>
                  <a:cubicBezTo>
                    <a:pt x="116" y="4"/>
                    <a:pt x="113" y="6"/>
                    <a:pt x="112" y="10"/>
                  </a:cubicBezTo>
                  <a:cubicBezTo>
                    <a:pt x="112" y="16"/>
                    <a:pt x="112" y="22"/>
                    <a:pt x="112" y="28"/>
                  </a:cubicBezTo>
                  <a:cubicBezTo>
                    <a:pt x="112" y="32"/>
                    <a:pt x="110" y="34"/>
                    <a:pt x="109" y="38"/>
                  </a:cubicBezTo>
                  <a:cubicBezTo>
                    <a:pt x="109" y="42"/>
                    <a:pt x="109" y="46"/>
                    <a:pt x="108" y="49"/>
                  </a:cubicBezTo>
                  <a:cubicBezTo>
                    <a:pt x="105" y="53"/>
                    <a:pt x="87" y="51"/>
                    <a:pt x="86" y="59"/>
                  </a:cubicBezTo>
                  <a:cubicBezTo>
                    <a:pt x="85" y="64"/>
                    <a:pt x="89" y="68"/>
                    <a:pt x="90" y="72"/>
                  </a:cubicBezTo>
                  <a:cubicBezTo>
                    <a:pt x="91" y="77"/>
                    <a:pt x="86" y="80"/>
                    <a:pt x="86" y="84"/>
                  </a:cubicBezTo>
                  <a:cubicBezTo>
                    <a:pt x="86" y="89"/>
                    <a:pt x="90" y="91"/>
                    <a:pt x="90" y="95"/>
                  </a:cubicBezTo>
                  <a:cubicBezTo>
                    <a:pt x="90" y="96"/>
                    <a:pt x="91" y="101"/>
                    <a:pt x="90" y="101"/>
                  </a:cubicBezTo>
                  <a:cubicBezTo>
                    <a:pt x="90" y="101"/>
                    <a:pt x="90" y="101"/>
                    <a:pt x="90" y="101"/>
                  </a:cubicBezTo>
                  <a:cubicBezTo>
                    <a:pt x="88" y="101"/>
                    <a:pt x="87" y="101"/>
                    <a:pt x="86" y="101"/>
                  </a:cubicBezTo>
                  <a:cubicBezTo>
                    <a:pt x="86" y="101"/>
                    <a:pt x="86" y="102"/>
                    <a:pt x="86" y="102"/>
                  </a:cubicBezTo>
                  <a:cubicBezTo>
                    <a:pt x="86" y="102"/>
                    <a:pt x="87" y="102"/>
                    <a:pt x="87" y="102"/>
                  </a:cubicBezTo>
                  <a:cubicBezTo>
                    <a:pt x="89" y="105"/>
                    <a:pt x="89" y="120"/>
                    <a:pt x="87" y="120"/>
                  </a:cubicBezTo>
                  <a:cubicBezTo>
                    <a:pt x="86" y="119"/>
                    <a:pt x="84" y="119"/>
                    <a:pt x="82" y="119"/>
                  </a:cubicBezTo>
                  <a:cubicBezTo>
                    <a:pt x="82" y="120"/>
                    <a:pt x="82" y="120"/>
                    <a:pt x="82" y="120"/>
                  </a:cubicBezTo>
                  <a:cubicBezTo>
                    <a:pt x="83" y="121"/>
                    <a:pt x="84" y="123"/>
                    <a:pt x="85" y="123"/>
                  </a:cubicBezTo>
                  <a:cubicBezTo>
                    <a:pt x="85" y="123"/>
                    <a:pt x="85" y="124"/>
                    <a:pt x="85" y="124"/>
                  </a:cubicBezTo>
                  <a:cubicBezTo>
                    <a:pt x="84" y="124"/>
                    <a:pt x="84" y="124"/>
                    <a:pt x="83" y="124"/>
                  </a:cubicBezTo>
                  <a:cubicBezTo>
                    <a:pt x="83" y="124"/>
                    <a:pt x="74" y="118"/>
                    <a:pt x="77" y="118"/>
                  </a:cubicBezTo>
                  <a:cubicBezTo>
                    <a:pt x="77" y="118"/>
                    <a:pt x="77" y="118"/>
                    <a:pt x="77" y="119"/>
                  </a:cubicBezTo>
                  <a:cubicBezTo>
                    <a:pt x="78" y="119"/>
                    <a:pt x="79" y="119"/>
                    <a:pt x="79" y="119"/>
                  </a:cubicBezTo>
                  <a:cubicBezTo>
                    <a:pt x="79" y="117"/>
                    <a:pt x="79" y="113"/>
                    <a:pt x="80" y="111"/>
                  </a:cubicBezTo>
                  <a:cubicBezTo>
                    <a:pt x="81" y="110"/>
                    <a:pt x="83" y="110"/>
                    <a:pt x="83" y="108"/>
                  </a:cubicBezTo>
                  <a:cubicBezTo>
                    <a:pt x="82" y="108"/>
                    <a:pt x="79" y="108"/>
                    <a:pt x="79" y="107"/>
                  </a:cubicBezTo>
                  <a:cubicBezTo>
                    <a:pt x="79" y="107"/>
                    <a:pt x="79" y="107"/>
                    <a:pt x="79" y="107"/>
                  </a:cubicBezTo>
                  <a:cubicBezTo>
                    <a:pt x="79" y="106"/>
                    <a:pt x="78" y="106"/>
                    <a:pt x="79" y="106"/>
                  </a:cubicBezTo>
                  <a:cubicBezTo>
                    <a:pt x="80" y="105"/>
                    <a:pt x="82" y="104"/>
                    <a:pt x="82" y="103"/>
                  </a:cubicBezTo>
                  <a:cubicBezTo>
                    <a:pt x="83" y="104"/>
                    <a:pt x="85" y="105"/>
                    <a:pt x="86" y="105"/>
                  </a:cubicBezTo>
                  <a:cubicBezTo>
                    <a:pt x="86" y="105"/>
                    <a:pt x="86" y="104"/>
                    <a:pt x="86" y="104"/>
                  </a:cubicBezTo>
                  <a:cubicBezTo>
                    <a:pt x="87" y="104"/>
                    <a:pt x="87" y="104"/>
                    <a:pt x="87" y="103"/>
                  </a:cubicBezTo>
                  <a:cubicBezTo>
                    <a:pt x="87" y="103"/>
                    <a:pt x="86" y="103"/>
                    <a:pt x="86" y="103"/>
                  </a:cubicBezTo>
                  <a:cubicBezTo>
                    <a:pt x="84" y="102"/>
                    <a:pt x="75" y="104"/>
                    <a:pt x="75" y="107"/>
                  </a:cubicBezTo>
                  <a:cubicBezTo>
                    <a:pt x="76" y="108"/>
                    <a:pt x="77" y="111"/>
                    <a:pt x="77" y="113"/>
                  </a:cubicBezTo>
                  <a:cubicBezTo>
                    <a:pt x="77" y="113"/>
                    <a:pt x="77" y="113"/>
                    <a:pt x="77" y="113"/>
                  </a:cubicBezTo>
                  <a:cubicBezTo>
                    <a:pt x="77" y="113"/>
                    <a:pt x="77" y="113"/>
                    <a:pt x="77" y="113"/>
                  </a:cubicBezTo>
                  <a:cubicBezTo>
                    <a:pt x="77" y="113"/>
                    <a:pt x="76" y="113"/>
                    <a:pt x="76" y="113"/>
                  </a:cubicBezTo>
                  <a:cubicBezTo>
                    <a:pt x="76" y="113"/>
                    <a:pt x="76" y="113"/>
                    <a:pt x="76" y="113"/>
                  </a:cubicBezTo>
                  <a:cubicBezTo>
                    <a:pt x="76" y="112"/>
                    <a:pt x="74" y="110"/>
                    <a:pt x="74" y="111"/>
                  </a:cubicBezTo>
                  <a:cubicBezTo>
                    <a:pt x="73" y="113"/>
                    <a:pt x="71" y="117"/>
                    <a:pt x="71" y="119"/>
                  </a:cubicBezTo>
                  <a:cubicBezTo>
                    <a:pt x="71" y="119"/>
                    <a:pt x="71" y="119"/>
                    <a:pt x="71" y="119"/>
                  </a:cubicBezTo>
                  <a:cubicBezTo>
                    <a:pt x="70" y="116"/>
                    <a:pt x="70" y="114"/>
                    <a:pt x="70" y="112"/>
                  </a:cubicBezTo>
                  <a:cubicBezTo>
                    <a:pt x="70" y="111"/>
                    <a:pt x="70" y="110"/>
                    <a:pt x="71" y="109"/>
                  </a:cubicBezTo>
                  <a:cubicBezTo>
                    <a:pt x="66" y="110"/>
                    <a:pt x="65" y="116"/>
                    <a:pt x="65" y="120"/>
                  </a:cubicBezTo>
                  <a:cubicBezTo>
                    <a:pt x="66" y="120"/>
                    <a:pt x="66" y="120"/>
                    <a:pt x="66" y="120"/>
                  </a:cubicBezTo>
                  <a:cubicBezTo>
                    <a:pt x="67" y="121"/>
                    <a:pt x="68" y="121"/>
                    <a:pt x="68" y="122"/>
                  </a:cubicBezTo>
                  <a:cubicBezTo>
                    <a:pt x="68" y="122"/>
                    <a:pt x="68" y="122"/>
                    <a:pt x="67" y="122"/>
                  </a:cubicBezTo>
                  <a:cubicBezTo>
                    <a:pt x="67" y="122"/>
                    <a:pt x="67" y="123"/>
                    <a:pt x="67" y="123"/>
                  </a:cubicBezTo>
                  <a:cubicBezTo>
                    <a:pt x="67" y="123"/>
                    <a:pt x="66" y="123"/>
                    <a:pt x="65" y="123"/>
                  </a:cubicBezTo>
                  <a:cubicBezTo>
                    <a:pt x="65" y="123"/>
                    <a:pt x="65" y="122"/>
                    <a:pt x="65" y="122"/>
                  </a:cubicBezTo>
                  <a:cubicBezTo>
                    <a:pt x="64" y="122"/>
                    <a:pt x="65" y="122"/>
                    <a:pt x="65" y="121"/>
                  </a:cubicBezTo>
                  <a:cubicBezTo>
                    <a:pt x="65" y="121"/>
                    <a:pt x="65" y="120"/>
                    <a:pt x="65" y="119"/>
                  </a:cubicBezTo>
                  <a:cubicBezTo>
                    <a:pt x="64" y="119"/>
                    <a:pt x="64" y="120"/>
                    <a:pt x="64" y="119"/>
                  </a:cubicBezTo>
                  <a:cubicBezTo>
                    <a:pt x="62" y="119"/>
                    <a:pt x="60" y="120"/>
                    <a:pt x="59" y="120"/>
                  </a:cubicBezTo>
                  <a:cubicBezTo>
                    <a:pt x="59" y="120"/>
                    <a:pt x="59" y="119"/>
                    <a:pt x="59" y="119"/>
                  </a:cubicBezTo>
                  <a:cubicBezTo>
                    <a:pt x="59" y="119"/>
                    <a:pt x="59" y="119"/>
                    <a:pt x="59" y="119"/>
                  </a:cubicBezTo>
                  <a:cubicBezTo>
                    <a:pt x="63" y="115"/>
                    <a:pt x="62" y="112"/>
                    <a:pt x="62" y="107"/>
                  </a:cubicBezTo>
                  <a:cubicBezTo>
                    <a:pt x="61" y="108"/>
                    <a:pt x="60" y="109"/>
                    <a:pt x="60" y="109"/>
                  </a:cubicBezTo>
                  <a:cubicBezTo>
                    <a:pt x="60" y="111"/>
                    <a:pt x="60" y="113"/>
                    <a:pt x="60" y="114"/>
                  </a:cubicBezTo>
                  <a:cubicBezTo>
                    <a:pt x="59" y="116"/>
                    <a:pt x="57" y="117"/>
                    <a:pt x="57" y="119"/>
                  </a:cubicBezTo>
                  <a:cubicBezTo>
                    <a:pt x="54" y="116"/>
                    <a:pt x="50" y="114"/>
                    <a:pt x="51" y="109"/>
                  </a:cubicBezTo>
                  <a:cubicBezTo>
                    <a:pt x="51" y="108"/>
                    <a:pt x="52" y="106"/>
                    <a:pt x="52" y="105"/>
                  </a:cubicBezTo>
                  <a:cubicBezTo>
                    <a:pt x="52" y="104"/>
                    <a:pt x="52" y="103"/>
                    <a:pt x="51" y="103"/>
                  </a:cubicBezTo>
                  <a:cubicBezTo>
                    <a:pt x="50" y="103"/>
                    <a:pt x="49" y="104"/>
                    <a:pt x="49" y="105"/>
                  </a:cubicBezTo>
                  <a:cubicBezTo>
                    <a:pt x="48" y="106"/>
                    <a:pt x="47" y="107"/>
                    <a:pt x="47" y="109"/>
                  </a:cubicBezTo>
                  <a:cubicBezTo>
                    <a:pt x="47" y="113"/>
                    <a:pt x="48" y="118"/>
                    <a:pt x="48" y="123"/>
                  </a:cubicBezTo>
                  <a:cubicBezTo>
                    <a:pt x="48" y="123"/>
                    <a:pt x="47" y="123"/>
                    <a:pt x="46" y="123"/>
                  </a:cubicBezTo>
                  <a:cubicBezTo>
                    <a:pt x="46" y="123"/>
                    <a:pt x="46" y="122"/>
                    <a:pt x="46" y="122"/>
                  </a:cubicBezTo>
                  <a:cubicBezTo>
                    <a:pt x="46" y="121"/>
                    <a:pt x="43" y="120"/>
                    <a:pt x="43" y="119"/>
                  </a:cubicBezTo>
                  <a:cubicBezTo>
                    <a:pt x="43" y="119"/>
                    <a:pt x="42" y="119"/>
                    <a:pt x="42" y="119"/>
                  </a:cubicBezTo>
                  <a:cubicBezTo>
                    <a:pt x="42" y="119"/>
                    <a:pt x="40" y="122"/>
                    <a:pt x="40" y="120"/>
                  </a:cubicBezTo>
                  <a:cubicBezTo>
                    <a:pt x="39" y="118"/>
                    <a:pt x="41" y="113"/>
                    <a:pt x="44" y="113"/>
                  </a:cubicBezTo>
                  <a:cubicBezTo>
                    <a:pt x="43" y="111"/>
                    <a:pt x="41" y="108"/>
                    <a:pt x="42" y="105"/>
                  </a:cubicBezTo>
                  <a:cubicBezTo>
                    <a:pt x="42" y="104"/>
                    <a:pt x="42" y="102"/>
                    <a:pt x="42" y="101"/>
                  </a:cubicBezTo>
                  <a:cubicBezTo>
                    <a:pt x="42" y="101"/>
                    <a:pt x="42" y="101"/>
                    <a:pt x="42" y="101"/>
                  </a:cubicBezTo>
                  <a:cubicBezTo>
                    <a:pt x="42" y="100"/>
                    <a:pt x="42" y="100"/>
                    <a:pt x="42" y="100"/>
                  </a:cubicBezTo>
                  <a:cubicBezTo>
                    <a:pt x="41" y="100"/>
                    <a:pt x="40" y="100"/>
                    <a:pt x="40" y="100"/>
                  </a:cubicBezTo>
                  <a:cubicBezTo>
                    <a:pt x="40" y="100"/>
                    <a:pt x="40" y="100"/>
                    <a:pt x="40" y="101"/>
                  </a:cubicBezTo>
                  <a:cubicBezTo>
                    <a:pt x="39" y="102"/>
                    <a:pt x="39" y="106"/>
                    <a:pt x="39" y="108"/>
                  </a:cubicBezTo>
                  <a:cubicBezTo>
                    <a:pt x="38" y="108"/>
                    <a:pt x="38" y="108"/>
                    <a:pt x="37" y="108"/>
                  </a:cubicBezTo>
                  <a:cubicBezTo>
                    <a:pt x="37" y="107"/>
                    <a:pt x="37" y="106"/>
                    <a:pt x="36" y="105"/>
                  </a:cubicBezTo>
                  <a:cubicBezTo>
                    <a:pt x="36" y="105"/>
                    <a:pt x="35" y="105"/>
                    <a:pt x="34" y="105"/>
                  </a:cubicBezTo>
                  <a:cubicBezTo>
                    <a:pt x="35" y="106"/>
                    <a:pt x="35" y="107"/>
                    <a:pt x="35" y="108"/>
                  </a:cubicBezTo>
                  <a:cubicBezTo>
                    <a:pt x="35" y="108"/>
                    <a:pt x="35" y="108"/>
                    <a:pt x="34" y="108"/>
                  </a:cubicBezTo>
                  <a:cubicBezTo>
                    <a:pt x="34" y="108"/>
                    <a:pt x="33" y="109"/>
                    <a:pt x="32" y="109"/>
                  </a:cubicBezTo>
                  <a:cubicBezTo>
                    <a:pt x="32" y="110"/>
                    <a:pt x="32" y="111"/>
                    <a:pt x="32" y="113"/>
                  </a:cubicBezTo>
                  <a:cubicBezTo>
                    <a:pt x="31" y="113"/>
                    <a:pt x="31" y="113"/>
                    <a:pt x="31" y="113"/>
                  </a:cubicBezTo>
                  <a:cubicBezTo>
                    <a:pt x="31" y="112"/>
                    <a:pt x="31" y="112"/>
                    <a:pt x="31" y="112"/>
                  </a:cubicBezTo>
                  <a:cubicBezTo>
                    <a:pt x="31" y="112"/>
                    <a:pt x="31" y="112"/>
                    <a:pt x="30" y="112"/>
                  </a:cubicBezTo>
                  <a:cubicBezTo>
                    <a:pt x="30" y="109"/>
                    <a:pt x="29" y="107"/>
                    <a:pt x="29" y="104"/>
                  </a:cubicBezTo>
                  <a:cubicBezTo>
                    <a:pt x="30" y="101"/>
                    <a:pt x="31" y="98"/>
                    <a:pt x="32" y="95"/>
                  </a:cubicBezTo>
                  <a:cubicBezTo>
                    <a:pt x="34" y="93"/>
                    <a:pt x="37" y="91"/>
                    <a:pt x="38" y="88"/>
                  </a:cubicBezTo>
                  <a:cubicBezTo>
                    <a:pt x="38" y="88"/>
                    <a:pt x="38" y="88"/>
                    <a:pt x="38" y="88"/>
                  </a:cubicBezTo>
                  <a:cubicBezTo>
                    <a:pt x="38" y="87"/>
                    <a:pt x="38" y="87"/>
                    <a:pt x="38" y="87"/>
                  </a:cubicBezTo>
                  <a:cubicBezTo>
                    <a:pt x="36" y="87"/>
                    <a:pt x="34" y="87"/>
                    <a:pt x="32" y="88"/>
                  </a:cubicBezTo>
                  <a:cubicBezTo>
                    <a:pt x="27" y="91"/>
                    <a:pt x="21" y="102"/>
                    <a:pt x="20" y="107"/>
                  </a:cubicBezTo>
                  <a:cubicBezTo>
                    <a:pt x="20" y="111"/>
                    <a:pt x="20" y="116"/>
                    <a:pt x="21" y="119"/>
                  </a:cubicBezTo>
                  <a:cubicBezTo>
                    <a:pt x="22" y="121"/>
                    <a:pt x="24" y="122"/>
                    <a:pt x="25" y="124"/>
                  </a:cubicBezTo>
                  <a:cubicBezTo>
                    <a:pt x="25" y="125"/>
                    <a:pt x="26" y="127"/>
                    <a:pt x="26" y="129"/>
                  </a:cubicBezTo>
                  <a:cubicBezTo>
                    <a:pt x="28" y="133"/>
                    <a:pt x="33" y="136"/>
                    <a:pt x="38" y="136"/>
                  </a:cubicBezTo>
                  <a:cubicBezTo>
                    <a:pt x="40" y="135"/>
                    <a:pt x="44" y="138"/>
                    <a:pt x="47" y="139"/>
                  </a:cubicBezTo>
                  <a:cubicBezTo>
                    <a:pt x="49" y="140"/>
                    <a:pt x="58" y="143"/>
                    <a:pt x="61" y="143"/>
                  </a:cubicBezTo>
                  <a:cubicBezTo>
                    <a:pt x="63" y="143"/>
                    <a:pt x="65" y="143"/>
                    <a:pt x="67" y="143"/>
                  </a:cubicBezTo>
                  <a:cubicBezTo>
                    <a:pt x="69" y="144"/>
                    <a:pt x="72" y="144"/>
                    <a:pt x="74" y="144"/>
                  </a:cubicBezTo>
                  <a:cubicBezTo>
                    <a:pt x="76" y="144"/>
                    <a:pt x="77" y="144"/>
                    <a:pt x="79" y="144"/>
                  </a:cubicBezTo>
                  <a:cubicBezTo>
                    <a:pt x="81" y="144"/>
                    <a:pt x="84" y="146"/>
                    <a:pt x="87" y="146"/>
                  </a:cubicBezTo>
                  <a:cubicBezTo>
                    <a:pt x="88" y="145"/>
                    <a:pt x="89" y="145"/>
                    <a:pt x="90" y="145"/>
                  </a:cubicBezTo>
                  <a:cubicBezTo>
                    <a:pt x="90" y="145"/>
                    <a:pt x="90" y="145"/>
                    <a:pt x="90" y="146"/>
                  </a:cubicBezTo>
                  <a:cubicBezTo>
                    <a:pt x="90" y="146"/>
                    <a:pt x="90" y="146"/>
                    <a:pt x="90" y="146"/>
                  </a:cubicBezTo>
                  <a:cubicBezTo>
                    <a:pt x="90" y="154"/>
                    <a:pt x="91" y="163"/>
                    <a:pt x="91" y="171"/>
                  </a:cubicBezTo>
                  <a:cubicBezTo>
                    <a:pt x="91" y="241"/>
                    <a:pt x="91" y="313"/>
                    <a:pt x="91" y="382"/>
                  </a:cubicBezTo>
                  <a:cubicBezTo>
                    <a:pt x="91" y="407"/>
                    <a:pt x="91" y="431"/>
                    <a:pt x="91" y="455"/>
                  </a:cubicBezTo>
                  <a:cubicBezTo>
                    <a:pt x="90" y="457"/>
                    <a:pt x="90" y="458"/>
                    <a:pt x="89" y="458"/>
                  </a:cubicBezTo>
                  <a:cubicBezTo>
                    <a:pt x="86" y="460"/>
                    <a:pt x="83" y="459"/>
                    <a:pt x="80" y="459"/>
                  </a:cubicBezTo>
                  <a:cubicBezTo>
                    <a:pt x="71" y="460"/>
                    <a:pt x="63" y="460"/>
                    <a:pt x="62" y="450"/>
                  </a:cubicBezTo>
                  <a:cubicBezTo>
                    <a:pt x="62" y="448"/>
                    <a:pt x="62" y="446"/>
                    <a:pt x="62" y="445"/>
                  </a:cubicBezTo>
                  <a:cubicBezTo>
                    <a:pt x="62" y="443"/>
                    <a:pt x="61" y="441"/>
                    <a:pt x="61" y="439"/>
                  </a:cubicBezTo>
                  <a:cubicBezTo>
                    <a:pt x="61" y="438"/>
                    <a:pt x="62" y="433"/>
                    <a:pt x="61" y="433"/>
                  </a:cubicBezTo>
                  <a:cubicBezTo>
                    <a:pt x="61" y="432"/>
                    <a:pt x="61" y="432"/>
                    <a:pt x="61" y="432"/>
                  </a:cubicBezTo>
                  <a:cubicBezTo>
                    <a:pt x="60" y="432"/>
                    <a:pt x="60" y="432"/>
                    <a:pt x="60" y="432"/>
                  </a:cubicBezTo>
                  <a:cubicBezTo>
                    <a:pt x="60" y="434"/>
                    <a:pt x="60" y="435"/>
                    <a:pt x="61" y="437"/>
                  </a:cubicBezTo>
                  <a:cubicBezTo>
                    <a:pt x="60" y="437"/>
                    <a:pt x="60" y="437"/>
                    <a:pt x="59" y="437"/>
                  </a:cubicBezTo>
                  <a:cubicBezTo>
                    <a:pt x="58" y="434"/>
                    <a:pt x="55" y="433"/>
                    <a:pt x="53" y="433"/>
                  </a:cubicBezTo>
                  <a:cubicBezTo>
                    <a:pt x="51" y="430"/>
                    <a:pt x="48" y="427"/>
                    <a:pt x="50" y="423"/>
                  </a:cubicBezTo>
                  <a:cubicBezTo>
                    <a:pt x="50" y="422"/>
                    <a:pt x="52" y="420"/>
                    <a:pt x="52" y="419"/>
                  </a:cubicBezTo>
                  <a:cubicBezTo>
                    <a:pt x="53" y="419"/>
                    <a:pt x="53" y="419"/>
                    <a:pt x="53" y="418"/>
                  </a:cubicBezTo>
                  <a:cubicBezTo>
                    <a:pt x="41" y="421"/>
                    <a:pt x="49" y="444"/>
                    <a:pt x="40" y="444"/>
                  </a:cubicBezTo>
                  <a:cubicBezTo>
                    <a:pt x="41" y="448"/>
                    <a:pt x="41" y="451"/>
                    <a:pt x="41" y="455"/>
                  </a:cubicBezTo>
                  <a:cubicBezTo>
                    <a:pt x="41" y="455"/>
                    <a:pt x="41" y="455"/>
                    <a:pt x="40" y="455"/>
                  </a:cubicBezTo>
                  <a:cubicBezTo>
                    <a:pt x="39" y="453"/>
                    <a:pt x="35" y="446"/>
                    <a:pt x="32" y="448"/>
                  </a:cubicBezTo>
                  <a:cubicBezTo>
                    <a:pt x="29" y="450"/>
                    <a:pt x="30" y="455"/>
                    <a:pt x="26" y="455"/>
                  </a:cubicBezTo>
                  <a:cubicBezTo>
                    <a:pt x="28" y="458"/>
                    <a:pt x="30" y="458"/>
                    <a:pt x="33" y="458"/>
                  </a:cubicBezTo>
                  <a:cubicBezTo>
                    <a:pt x="34" y="458"/>
                    <a:pt x="35" y="458"/>
                    <a:pt x="36" y="458"/>
                  </a:cubicBezTo>
                  <a:cubicBezTo>
                    <a:pt x="36" y="459"/>
                    <a:pt x="37" y="459"/>
                    <a:pt x="36" y="459"/>
                  </a:cubicBezTo>
                  <a:cubicBezTo>
                    <a:pt x="35" y="461"/>
                    <a:pt x="33" y="464"/>
                    <a:pt x="31" y="464"/>
                  </a:cubicBezTo>
                  <a:cubicBezTo>
                    <a:pt x="30" y="463"/>
                    <a:pt x="28" y="461"/>
                    <a:pt x="28" y="460"/>
                  </a:cubicBezTo>
                  <a:cubicBezTo>
                    <a:pt x="28" y="460"/>
                    <a:pt x="27" y="460"/>
                    <a:pt x="27" y="460"/>
                  </a:cubicBezTo>
                  <a:cubicBezTo>
                    <a:pt x="27" y="461"/>
                    <a:pt x="26" y="462"/>
                    <a:pt x="26" y="463"/>
                  </a:cubicBezTo>
                  <a:cubicBezTo>
                    <a:pt x="26" y="463"/>
                    <a:pt x="26" y="463"/>
                    <a:pt x="26" y="463"/>
                  </a:cubicBezTo>
                  <a:cubicBezTo>
                    <a:pt x="26" y="463"/>
                    <a:pt x="26" y="462"/>
                    <a:pt x="26" y="462"/>
                  </a:cubicBezTo>
                  <a:cubicBezTo>
                    <a:pt x="23" y="459"/>
                    <a:pt x="23" y="435"/>
                    <a:pt x="26" y="432"/>
                  </a:cubicBezTo>
                  <a:cubicBezTo>
                    <a:pt x="27" y="430"/>
                    <a:pt x="30" y="430"/>
                    <a:pt x="32" y="430"/>
                  </a:cubicBezTo>
                  <a:cubicBezTo>
                    <a:pt x="32" y="429"/>
                    <a:pt x="32" y="429"/>
                    <a:pt x="33" y="429"/>
                  </a:cubicBezTo>
                  <a:cubicBezTo>
                    <a:pt x="33" y="428"/>
                    <a:pt x="33" y="427"/>
                    <a:pt x="33" y="425"/>
                  </a:cubicBezTo>
                  <a:cubicBezTo>
                    <a:pt x="32" y="425"/>
                    <a:pt x="32" y="425"/>
                    <a:pt x="31" y="425"/>
                  </a:cubicBezTo>
                  <a:cubicBezTo>
                    <a:pt x="31" y="426"/>
                    <a:pt x="31" y="427"/>
                    <a:pt x="31" y="427"/>
                  </a:cubicBezTo>
                  <a:cubicBezTo>
                    <a:pt x="30" y="427"/>
                    <a:pt x="27" y="425"/>
                    <a:pt x="26" y="426"/>
                  </a:cubicBezTo>
                  <a:cubicBezTo>
                    <a:pt x="19" y="429"/>
                    <a:pt x="21" y="438"/>
                    <a:pt x="20" y="444"/>
                  </a:cubicBezTo>
                  <a:cubicBezTo>
                    <a:pt x="19" y="448"/>
                    <a:pt x="18" y="451"/>
                    <a:pt x="18" y="455"/>
                  </a:cubicBezTo>
                  <a:cubicBezTo>
                    <a:pt x="18" y="458"/>
                    <a:pt x="18" y="461"/>
                    <a:pt x="19" y="464"/>
                  </a:cubicBezTo>
                  <a:cubicBezTo>
                    <a:pt x="18" y="469"/>
                    <a:pt x="14" y="471"/>
                    <a:pt x="14" y="476"/>
                  </a:cubicBezTo>
                  <a:cubicBezTo>
                    <a:pt x="14" y="483"/>
                    <a:pt x="14" y="490"/>
                    <a:pt x="15" y="496"/>
                  </a:cubicBezTo>
                  <a:cubicBezTo>
                    <a:pt x="15" y="503"/>
                    <a:pt x="15" y="511"/>
                    <a:pt x="15" y="518"/>
                  </a:cubicBezTo>
                  <a:cubicBezTo>
                    <a:pt x="15" y="523"/>
                    <a:pt x="15" y="527"/>
                    <a:pt x="15" y="531"/>
                  </a:cubicBezTo>
                  <a:cubicBezTo>
                    <a:pt x="14" y="535"/>
                    <a:pt x="11" y="535"/>
                    <a:pt x="9" y="537"/>
                  </a:cubicBezTo>
                  <a:cubicBezTo>
                    <a:pt x="7" y="538"/>
                    <a:pt x="5" y="544"/>
                    <a:pt x="5" y="546"/>
                  </a:cubicBezTo>
                  <a:cubicBezTo>
                    <a:pt x="4" y="545"/>
                    <a:pt x="2" y="545"/>
                    <a:pt x="0" y="545"/>
                  </a:cubicBezTo>
                  <a:cubicBezTo>
                    <a:pt x="0" y="548"/>
                    <a:pt x="0" y="552"/>
                    <a:pt x="0" y="555"/>
                  </a:cubicBezTo>
                  <a:cubicBezTo>
                    <a:pt x="58" y="555"/>
                    <a:pt x="115" y="557"/>
                    <a:pt x="174" y="557"/>
                  </a:cubicBezTo>
                  <a:cubicBezTo>
                    <a:pt x="179" y="557"/>
                    <a:pt x="184" y="558"/>
                    <a:pt x="190" y="558"/>
                  </a:cubicBezTo>
                  <a:cubicBezTo>
                    <a:pt x="198" y="558"/>
                    <a:pt x="206" y="558"/>
                    <a:pt x="214" y="558"/>
                  </a:cubicBezTo>
                  <a:cubicBezTo>
                    <a:pt x="219" y="558"/>
                    <a:pt x="234" y="560"/>
                    <a:pt x="238" y="558"/>
                  </a:cubicBezTo>
                  <a:cubicBezTo>
                    <a:pt x="239" y="557"/>
                    <a:pt x="239" y="553"/>
                    <a:pt x="238" y="552"/>
                  </a:cubicBezTo>
                  <a:cubicBezTo>
                    <a:pt x="237" y="542"/>
                    <a:pt x="242" y="530"/>
                    <a:pt x="245" y="522"/>
                  </a:cubicBezTo>
                  <a:cubicBezTo>
                    <a:pt x="245" y="518"/>
                    <a:pt x="246" y="515"/>
                    <a:pt x="247" y="511"/>
                  </a:cubicBezTo>
                  <a:cubicBezTo>
                    <a:pt x="244" y="512"/>
                    <a:pt x="242" y="513"/>
                    <a:pt x="239" y="513"/>
                  </a:cubicBezTo>
                  <a:cubicBezTo>
                    <a:pt x="238" y="513"/>
                    <a:pt x="235" y="513"/>
                    <a:pt x="235" y="512"/>
                  </a:cubicBezTo>
                  <a:cubicBezTo>
                    <a:pt x="235" y="511"/>
                    <a:pt x="235" y="511"/>
                    <a:pt x="236" y="511"/>
                  </a:cubicBezTo>
                  <a:cubicBezTo>
                    <a:pt x="236" y="511"/>
                    <a:pt x="236" y="511"/>
                    <a:pt x="236" y="511"/>
                  </a:cubicBezTo>
                  <a:cubicBezTo>
                    <a:pt x="234" y="511"/>
                    <a:pt x="232" y="511"/>
                    <a:pt x="230" y="511"/>
                  </a:cubicBezTo>
                  <a:cubicBezTo>
                    <a:pt x="230" y="511"/>
                    <a:pt x="228" y="513"/>
                    <a:pt x="228" y="511"/>
                  </a:cubicBezTo>
                  <a:cubicBezTo>
                    <a:pt x="228" y="511"/>
                    <a:pt x="229" y="511"/>
                    <a:pt x="230" y="511"/>
                  </a:cubicBezTo>
                  <a:cubicBezTo>
                    <a:pt x="230" y="511"/>
                    <a:pt x="230" y="511"/>
                    <a:pt x="230" y="511"/>
                  </a:cubicBezTo>
                  <a:cubicBezTo>
                    <a:pt x="228" y="511"/>
                    <a:pt x="224" y="511"/>
                    <a:pt x="224" y="509"/>
                  </a:cubicBezTo>
                  <a:cubicBezTo>
                    <a:pt x="224" y="499"/>
                    <a:pt x="225" y="488"/>
                    <a:pt x="226" y="478"/>
                  </a:cubicBezTo>
                  <a:cubicBezTo>
                    <a:pt x="226" y="472"/>
                    <a:pt x="222" y="468"/>
                    <a:pt x="221" y="463"/>
                  </a:cubicBezTo>
                  <a:cubicBezTo>
                    <a:pt x="221" y="460"/>
                    <a:pt x="221" y="457"/>
                    <a:pt x="220" y="454"/>
                  </a:cubicBezTo>
                  <a:cubicBezTo>
                    <a:pt x="219" y="447"/>
                    <a:pt x="216" y="439"/>
                    <a:pt x="216" y="432"/>
                  </a:cubicBezTo>
                  <a:cubicBezTo>
                    <a:pt x="213" y="431"/>
                    <a:pt x="209" y="434"/>
                    <a:pt x="209" y="437"/>
                  </a:cubicBezTo>
                  <a:cubicBezTo>
                    <a:pt x="208" y="438"/>
                    <a:pt x="208" y="438"/>
                    <a:pt x="209" y="438"/>
                  </a:cubicBezTo>
                  <a:cubicBezTo>
                    <a:pt x="213" y="441"/>
                    <a:pt x="216" y="443"/>
                    <a:pt x="214" y="449"/>
                  </a:cubicBezTo>
                  <a:cubicBezTo>
                    <a:pt x="214" y="450"/>
                    <a:pt x="213" y="451"/>
                    <a:pt x="213" y="453"/>
                  </a:cubicBezTo>
                  <a:cubicBezTo>
                    <a:pt x="212" y="453"/>
                    <a:pt x="211" y="453"/>
                    <a:pt x="211" y="453"/>
                  </a:cubicBezTo>
                  <a:cubicBezTo>
                    <a:pt x="210" y="446"/>
                    <a:pt x="205" y="443"/>
                    <a:pt x="205" y="436"/>
                  </a:cubicBezTo>
                  <a:cubicBezTo>
                    <a:pt x="204" y="433"/>
                    <a:pt x="206" y="429"/>
                    <a:pt x="208" y="427"/>
                  </a:cubicBezTo>
                  <a:cubicBezTo>
                    <a:pt x="208" y="427"/>
                    <a:pt x="209" y="426"/>
                    <a:pt x="209" y="427"/>
                  </a:cubicBezTo>
                  <a:cubicBezTo>
                    <a:pt x="210" y="427"/>
                    <a:pt x="209" y="427"/>
                    <a:pt x="209" y="427"/>
                  </a:cubicBezTo>
                  <a:cubicBezTo>
                    <a:pt x="210" y="426"/>
                    <a:pt x="211" y="426"/>
                    <a:pt x="211" y="424"/>
                  </a:cubicBezTo>
                  <a:cubicBezTo>
                    <a:pt x="200" y="427"/>
                    <a:pt x="201" y="434"/>
                    <a:pt x="201" y="445"/>
                  </a:cubicBezTo>
                  <a:cubicBezTo>
                    <a:pt x="200" y="444"/>
                    <a:pt x="199" y="444"/>
                    <a:pt x="199" y="444"/>
                  </a:cubicBezTo>
                  <a:cubicBezTo>
                    <a:pt x="196" y="438"/>
                    <a:pt x="196" y="433"/>
                    <a:pt x="194" y="427"/>
                  </a:cubicBezTo>
                  <a:cubicBezTo>
                    <a:pt x="193" y="425"/>
                    <a:pt x="192" y="424"/>
                    <a:pt x="192" y="423"/>
                  </a:cubicBezTo>
                  <a:cubicBezTo>
                    <a:pt x="192" y="423"/>
                    <a:pt x="191" y="423"/>
                    <a:pt x="191" y="423"/>
                  </a:cubicBezTo>
                  <a:cubicBezTo>
                    <a:pt x="191" y="423"/>
                    <a:pt x="191" y="424"/>
                    <a:pt x="191" y="424"/>
                  </a:cubicBezTo>
                  <a:cubicBezTo>
                    <a:pt x="191" y="424"/>
                    <a:pt x="191" y="424"/>
                    <a:pt x="191" y="424"/>
                  </a:cubicBezTo>
                  <a:cubicBezTo>
                    <a:pt x="191" y="426"/>
                    <a:pt x="191" y="428"/>
                    <a:pt x="191" y="431"/>
                  </a:cubicBezTo>
                  <a:cubicBezTo>
                    <a:pt x="190" y="431"/>
                    <a:pt x="185" y="434"/>
                    <a:pt x="185" y="431"/>
                  </a:cubicBezTo>
                  <a:cubicBezTo>
                    <a:pt x="184" y="432"/>
                    <a:pt x="184" y="433"/>
                    <a:pt x="182" y="433"/>
                  </a:cubicBezTo>
                  <a:cubicBezTo>
                    <a:pt x="183" y="431"/>
                    <a:pt x="183" y="420"/>
                    <a:pt x="184" y="420"/>
                  </a:cubicBezTo>
                  <a:cubicBezTo>
                    <a:pt x="184" y="420"/>
                    <a:pt x="184" y="420"/>
                    <a:pt x="184" y="419"/>
                  </a:cubicBezTo>
                  <a:cubicBezTo>
                    <a:pt x="184" y="419"/>
                    <a:pt x="184" y="419"/>
                    <a:pt x="184" y="419"/>
                  </a:cubicBezTo>
                  <a:cubicBezTo>
                    <a:pt x="184" y="419"/>
                    <a:pt x="184" y="420"/>
                    <a:pt x="184" y="420"/>
                  </a:cubicBezTo>
                  <a:cubicBezTo>
                    <a:pt x="180" y="423"/>
                    <a:pt x="180" y="428"/>
                    <a:pt x="180" y="433"/>
                  </a:cubicBezTo>
                  <a:cubicBezTo>
                    <a:pt x="180" y="439"/>
                    <a:pt x="179" y="452"/>
                    <a:pt x="175" y="455"/>
                  </a:cubicBezTo>
                  <a:cubicBezTo>
                    <a:pt x="172" y="457"/>
                    <a:pt x="156" y="456"/>
                    <a:pt x="151" y="456"/>
                  </a:cubicBezTo>
                  <a:cubicBezTo>
                    <a:pt x="151" y="456"/>
                    <a:pt x="151" y="457"/>
                    <a:pt x="151" y="457"/>
                  </a:cubicBezTo>
                  <a:cubicBezTo>
                    <a:pt x="152" y="457"/>
                    <a:pt x="153" y="457"/>
                    <a:pt x="153" y="458"/>
                  </a:cubicBezTo>
                  <a:cubicBezTo>
                    <a:pt x="152" y="458"/>
                    <a:pt x="151" y="458"/>
                    <a:pt x="149" y="457"/>
                  </a:cubicBezTo>
                  <a:cubicBezTo>
                    <a:pt x="149" y="457"/>
                    <a:pt x="146" y="455"/>
                    <a:pt x="148" y="455"/>
                  </a:cubicBezTo>
                  <a:cubicBezTo>
                    <a:pt x="148" y="456"/>
                    <a:pt x="148" y="456"/>
                    <a:pt x="148" y="456"/>
                  </a:cubicBezTo>
                  <a:cubicBezTo>
                    <a:pt x="149" y="456"/>
                    <a:pt x="149" y="456"/>
                    <a:pt x="150" y="456"/>
                  </a:cubicBezTo>
                  <a:cubicBezTo>
                    <a:pt x="147" y="449"/>
                    <a:pt x="149" y="439"/>
                    <a:pt x="149" y="431"/>
                  </a:cubicBezTo>
                  <a:cubicBezTo>
                    <a:pt x="149" y="410"/>
                    <a:pt x="149" y="388"/>
                    <a:pt x="149" y="367"/>
                  </a:cubicBezTo>
                  <a:cubicBezTo>
                    <a:pt x="149" y="355"/>
                    <a:pt x="149" y="343"/>
                    <a:pt x="148" y="332"/>
                  </a:cubicBezTo>
                  <a:cubicBezTo>
                    <a:pt x="148" y="328"/>
                    <a:pt x="146" y="326"/>
                    <a:pt x="146" y="322"/>
                  </a:cubicBezTo>
                  <a:cubicBezTo>
                    <a:pt x="146" y="319"/>
                    <a:pt x="146" y="316"/>
                    <a:pt x="147" y="313"/>
                  </a:cubicBezTo>
                  <a:cubicBezTo>
                    <a:pt x="147" y="299"/>
                    <a:pt x="147" y="285"/>
                    <a:pt x="147" y="270"/>
                  </a:cubicBezTo>
                  <a:cubicBezTo>
                    <a:pt x="147" y="257"/>
                    <a:pt x="148" y="242"/>
                    <a:pt x="147" y="228"/>
                  </a:cubicBezTo>
                  <a:cubicBezTo>
                    <a:pt x="147" y="222"/>
                    <a:pt x="146" y="216"/>
                    <a:pt x="146" y="210"/>
                  </a:cubicBezTo>
                  <a:cubicBezTo>
                    <a:pt x="146" y="208"/>
                    <a:pt x="146" y="205"/>
                    <a:pt x="146" y="203"/>
                  </a:cubicBezTo>
                  <a:cubicBezTo>
                    <a:pt x="145" y="200"/>
                    <a:pt x="145" y="196"/>
                    <a:pt x="144" y="193"/>
                  </a:cubicBezTo>
                  <a:cubicBezTo>
                    <a:pt x="145" y="185"/>
                    <a:pt x="146" y="177"/>
                    <a:pt x="146" y="169"/>
                  </a:cubicBezTo>
                  <a:cubicBezTo>
                    <a:pt x="146" y="164"/>
                    <a:pt x="144" y="150"/>
                    <a:pt x="146" y="146"/>
                  </a:cubicBezTo>
                  <a:cubicBezTo>
                    <a:pt x="147" y="143"/>
                    <a:pt x="157" y="141"/>
                    <a:pt x="159" y="139"/>
                  </a:cubicBezTo>
                  <a:cubicBezTo>
                    <a:pt x="165" y="137"/>
                    <a:pt x="169" y="134"/>
                    <a:pt x="175" y="131"/>
                  </a:cubicBezTo>
                  <a:cubicBezTo>
                    <a:pt x="177" y="129"/>
                    <a:pt x="181" y="128"/>
                    <a:pt x="183" y="126"/>
                  </a:cubicBezTo>
                  <a:cubicBezTo>
                    <a:pt x="186" y="125"/>
                    <a:pt x="186" y="122"/>
                    <a:pt x="188" y="120"/>
                  </a:cubicBezTo>
                  <a:cubicBezTo>
                    <a:pt x="190" y="119"/>
                    <a:pt x="192" y="117"/>
                    <a:pt x="194" y="116"/>
                  </a:cubicBezTo>
                  <a:cubicBezTo>
                    <a:pt x="200" y="109"/>
                    <a:pt x="205" y="101"/>
                    <a:pt x="207" y="91"/>
                  </a:cubicBezTo>
                  <a:cubicBezTo>
                    <a:pt x="207" y="88"/>
                    <a:pt x="206" y="85"/>
                    <a:pt x="206" y="82"/>
                  </a:cubicBezTo>
                  <a:cubicBezTo>
                    <a:pt x="206" y="82"/>
                    <a:pt x="206" y="82"/>
                    <a:pt x="205" y="82"/>
                  </a:cubicBezTo>
                  <a:cubicBezTo>
                    <a:pt x="205" y="83"/>
                    <a:pt x="205" y="83"/>
                    <a:pt x="205" y="83"/>
                  </a:cubicBezTo>
                  <a:cubicBezTo>
                    <a:pt x="199" y="89"/>
                    <a:pt x="192" y="94"/>
                    <a:pt x="183" y="96"/>
                  </a:cubicBezTo>
                  <a:cubicBezTo>
                    <a:pt x="180" y="96"/>
                    <a:pt x="175" y="96"/>
                    <a:pt x="173" y="97"/>
                  </a:cubicBezTo>
                  <a:cubicBezTo>
                    <a:pt x="171" y="98"/>
                    <a:pt x="168" y="100"/>
                    <a:pt x="168" y="103"/>
                  </a:cubicBezTo>
                  <a:cubicBezTo>
                    <a:pt x="169" y="103"/>
                    <a:pt x="170" y="103"/>
                    <a:pt x="171" y="103"/>
                  </a:cubicBezTo>
                  <a:cubicBezTo>
                    <a:pt x="172" y="101"/>
                    <a:pt x="173" y="99"/>
                    <a:pt x="176" y="99"/>
                  </a:cubicBezTo>
                  <a:cubicBezTo>
                    <a:pt x="176" y="99"/>
                    <a:pt x="176" y="100"/>
                    <a:pt x="176" y="100"/>
                  </a:cubicBezTo>
                  <a:cubicBezTo>
                    <a:pt x="174" y="100"/>
                    <a:pt x="173" y="102"/>
                    <a:pt x="173" y="103"/>
                  </a:cubicBezTo>
                  <a:cubicBezTo>
                    <a:pt x="171" y="105"/>
                    <a:pt x="172" y="109"/>
                    <a:pt x="171" y="111"/>
                  </a:cubicBezTo>
                  <a:cubicBezTo>
                    <a:pt x="170" y="114"/>
                    <a:pt x="166" y="116"/>
                    <a:pt x="166" y="119"/>
                  </a:cubicBezTo>
                  <a:cubicBezTo>
                    <a:pt x="164" y="118"/>
                    <a:pt x="163" y="118"/>
                    <a:pt x="161" y="118"/>
                  </a:cubicBezTo>
                  <a:cubicBezTo>
                    <a:pt x="161" y="118"/>
                    <a:pt x="161" y="117"/>
                    <a:pt x="161" y="117"/>
                  </a:cubicBezTo>
                  <a:cubicBezTo>
                    <a:pt x="162" y="115"/>
                    <a:pt x="163" y="114"/>
                    <a:pt x="163" y="112"/>
                  </a:cubicBezTo>
                  <a:cubicBezTo>
                    <a:pt x="162" y="111"/>
                    <a:pt x="161" y="109"/>
                    <a:pt x="161" y="108"/>
                  </a:cubicBezTo>
                  <a:cubicBezTo>
                    <a:pt x="161" y="107"/>
                    <a:pt x="162" y="107"/>
                    <a:pt x="163" y="107"/>
                  </a:cubicBezTo>
                  <a:cubicBezTo>
                    <a:pt x="163" y="106"/>
                    <a:pt x="163" y="106"/>
                    <a:pt x="163" y="105"/>
                  </a:cubicBezTo>
                  <a:cubicBezTo>
                    <a:pt x="161" y="105"/>
                    <a:pt x="160" y="106"/>
                    <a:pt x="158" y="106"/>
                  </a:cubicBezTo>
                  <a:cubicBezTo>
                    <a:pt x="158" y="106"/>
                    <a:pt x="158" y="105"/>
                    <a:pt x="158" y="105"/>
                  </a:cubicBezTo>
                  <a:cubicBezTo>
                    <a:pt x="158" y="105"/>
                    <a:pt x="159" y="105"/>
                    <a:pt x="159" y="105"/>
                  </a:cubicBezTo>
                  <a:cubicBezTo>
                    <a:pt x="159" y="102"/>
                    <a:pt x="159" y="99"/>
                    <a:pt x="155" y="99"/>
                  </a:cubicBezTo>
                  <a:cubicBezTo>
                    <a:pt x="154" y="100"/>
                    <a:pt x="152" y="103"/>
                    <a:pt x="153" y="103"/>
                  </a:cubicBezTo>
                  <a:cubicBezTo>
                    <a:pt x="153" y="106"/>
                    <a:pt x="150" y="108"/>
                    <a:pt x="147" y="108"/>
                  </a:cubicBezTo>
                  <a:cubicBezTo>
                    <a:pt x="147" y="105"/>
                    <a:pt x="148" y="103"/>
                    <a:pt x="148" y="101"/>
                  </a:cubicBezTo>
                  <a:cubicBezTo>
                    <a:pt x="149" y="101"/>
                    <a:pt x="149" y="101"/>
                    <a:pt x="149" y="101"/>
                  </a:cubicBezTo>
                  <a:cubicBezTo>
                    <a:pt x="147" y="101"/>
                    <a:pt x="146" y="101"/>
                    <a:pt x="145" y="102"/>
                  </a:cubicBezTo>
                  <a:cubicBezTo>
                    <a:pt x="145" y="99"/>
                    <a:pt x="144" y="96"/>
                    <a:pt x="145" y="93"/>
                  </a:cubicBezTo>
                  <a:cubicBezTo>
                    <a:pt x="146" y="90"/>
                    <a:pt x="148" y="87"/>
                    <a:pt x="149" y="83"/>
                  </a:cubicBezTo>
                  <a:cubicBezTo>
                    <a:pt x="150" y="78"/>
                    <a:pt x="146" y="76"/>
                    <a:pt x="146" y="72"/>
                  </a:cubicBezTo>
                  <a:cubicBezTo>
                    <a:pt x="149" y="69"/>
                    <a:pt x="153" y="64"/>
                    <a:pt x="152" y="59"/>
                  </a:cubicBezTo>
                  <a:cubicBezTo>
                    <a:pt x="151" y="57"/>
                    <a:pt x="150" y="56"/>
                    <a:pt x="150" y="53"/>
                  </a:cubicBezTo>
                  <a:cubicBezTo>
                    <a:pt x="150" y="53"/>
                    <a:pt x="151" y="53"/>
                    <a:pt x="151" y="53"/>
                  </a:cubicBezTo>
                  <a:cubicBezTo>
                    <a:pt x="151" y="54"/>
                    <a:pt x="151" y="55"/>
                    <a:pt x="152" y="55"/>
                  </a:cubicBezTo>
                  <a:cubicBezTo>
                    <a:pt x="151" y="53"/>
                    <a:pt x="148" y="51"/>
                    <a:pt x="145" y="51"/>
                  </a:cubicBezTo>
                  <a:cubicBezTo>
                    <a:pt x="145" y="51"/>
                    <a:pt x="145" y="51"/>
                    <a:pt x="145" y="51"/>
                  </a:cubicBezTo>
                  <a:cubicBezTo>
                    <a:pt x="145" y="52"/>
                    <a:pt x="145" y="53"/>
                    <a:pt x="145" y="53"/>
                  </a:cubicBezTo>
                  <a:cubicBezTo>
                    <a:pt x="145" y="53"/>
                    <a:pt x="145" y="53"/>
                    <a:pt x="145" y="53"/>
                  </a:cubicBezTo>
                  <a:cubicBezTo>
                    <a:pt x="144" y="53"/>
                    <a:pt x="139" y="51"/>
                    <a:pt x="138" y="51"/>
                  </a:cubicBezTo>
                  <a:cubicBezTo>
                    <a:pt x="138" y="53"/>
                    <a:pt x="137" y="55"/>
                    <a:pt x="137" y="57"/>
                  </a:cubicBezTo>
                  <a:cubicBezTo>
                    <a:pt x="137" y="57"/>
                    <a:pt x="138" y="57"/>
                    <a:pt x="139" y="57"/>
                  </a:cubicBezTo>
                  <a:cubicBezTo>
                    <a:pt x="139" y="57"/>
                    <a:pt x="139" y="57"/>
                    <a:pt x="139" y="57"/>
                  </a:cubicBezTo>
                  <a:cubicBezTo>
                    <a:pt x="140" y="57"/>
                    <a:pt x="142" y="56"/>
                    <a:pt x="143" y="56"/>
                  </a:cubicBezTo>
                  <a:cubicBezTo>
                    <a:pt x="143" y="57"/>
                    <a:pt x="143" y="59"/>
                    <a:pt x="142" y="59"/>
                  </a:cubicBezTo>
                  <a:cubicBezTo>
                    <a:pt x="142" y="60"/>
                    <a:pt x="142" y="60"/>
                    <a:pt x="142" y="60"/>
                  </a:cubicBezTo>
                  <a:cubicBezTo>
                    <a:pt x="141" y="60"/>
                    <a:pt x="135" y="58"/>
                    <a:pt x="135" y="58"/>
                  </a:cubicBezTo>
                  <a:cubicBezTo>
                    <a:pt x="135" y="60"/>
                    <a:pt x="136" y="62"/>
                    <a:pt x="137" y="64"/>
                  </a:cubicBezTo>
                  <a:cubicBezTo>
                    <a:pt x="136" y="64"/>
                    <a:pt x="135" y="64"/>
                    <a:pt x="134" y="64"/>
                  </a:cubicBezTo>
                  <a:cubicBezTo>
                    <a:pt x="133" y="63"/>
                    <a:pt x="133" y="61"/>
                    <a:pt x="133" y="59"/>
                  </a:cubicBezTo>
                  <a:cubicBezTo>
                    <a:pt x="133" y="59"/>
                    <a:pt x="133" y="59"/>
                    <a:pt x="133" y="59"/>
                  </a:cubicBezTo>
                  <a:cubicBezTo>
                    <a:pt x="131" y="59"/>
                    <a:pt x="129" y="55"/>
                    <a:pt x="127" y="55"/>
                  </a:cubicBezTo>
                  <a:cubicBezTo>
                    <a:pt x="127" y="57"/>
                    <a:pt x="126" y="60"/>
                    <a:pt x="126" y="62"/>
                  </a:cubicBezTo>
                  <a:cubicBezTo>
                    <a:pt x="126" y="62"/>
                    <a:pt x="125" y="62"/>
                    <a:pt x="125" y="62"/>
                  </a:cubicBezTo>
                  <a:cubicBezTo>
                    <a:pt x="125" y="63"/>
                    <a:pt x="125" y="63"/>
                    <a:pt x="124" y="63"/>
                  </a:cubicBezTo>
                  <a:cubicBezTo>
                    <a:pt x="124" y="61"/>
                    <a:pt x="122" y="55"/>
                    <a:pt x="124" y="55"/>
                  </a:cubicBezTo>
                  <a:cubicBezTo>
                    <a:pt x="123" y="53"/>
                    <a:pt x="122" y="49"/>
                    <a:pt x="120" y="49"/>
                  </a:cubicBezTo>
                  <a:cubicBezTo>
                    <a:pt x="120" y="48"/>
                    <a:pt x="120" y="47"/>
                    <a:pt x="121" y="47"/>
                  </a:cubicBezTo>
                  <a:cubicBezTo>
                    <a:pt x="121" y="47"/>
                    <a:pt x="121" y="47"/>
                    <a:pt x="121" y="47"/>
                  </a:cubicBezTo>
                  <a:cubicBezTo>
                    <a:pt x="122" y="47"/>
                    <a:pt x="124" y="47"/>
                    <a:pt x="126" y="48"/>
                  </a:cubicBezTo>
                  <a:cubicBezTo>
                    <a:pt x="126" y="47"/>
                    <a:pt x="126" y="47"/>
                    <a:pt x="126" y="47"/>
                  </a:cubicBezTo>
                  <a:cubicBezTo>
                    <a:pt x="127" y="47"/>
                    <a:pt x="129" y="47"/>
                    <a:pt x="130" y="47"/>
                  </a:cubicBezTo>
                  <a:cubicBezTo>
                    <a:pt x="130" y="47"/>
                    <a:pt x="130" y="47"/>
                    <a:pt x="130" y="47"/>
                  </a:cubicBezTo>
                  <a:cubicBezTo>
                    <a:pt x="128" y="44"/>
                    <a:pt x="128" y="40"/>
                    <a:pt x="128" y="37"/>
                  </a:cubicBezTo>
                  <a:cubicBezTo>
                    <a:pt x="127" y="26"/>
                    <a:pt x="127" y="6"/>
                    <a:pt x="116" y="0"/>
                  </a:cubicBezTo>
                  <a:close/>
                  <a:moveTo>
                    <a:pt x="117" y="4"/>
                  </a:moveTo>
                  <a:cubicBezTo>
                    <a:pt x="118" y="5"/>
                    <a:pt x="118" y="8"/>
                    <a:pt x="119" y="8"/>
                  </a:cubicBezTo>
                  <a:cubicBezTo>
                    <a:pt x="120" y="10"/>
                    <a:pt x="121" y="12"/>
                    <a:pt x="123" y="15"/>
                  </a:cubicBezTo>
                  <a:cubicBezTo>
                    <a:pt x="123" y="17"/>
                    <a:pt x="125" y="29"/>
                    <a:pt x="121" y="29"/>
                  </a:cubicBezTo>
                  <a:cubicBezTo>
                    <a:pt x="119" y="28"/>
                    <a:pt x="116" y="26"/>
                    <a:pt x="116" y="24"/>
                  </a:cubicBezTo>
                  <a:cubicBezTo>
                    <a:pt x="118" y="22"/>
                    <a:pt x="122" y="20"/>
                    <a:pt x="122" y="17"/>
                  </a:cubicBezTo>
                  <a:cubicBezTo>
                    <a:pt x="120" y="17"/>
                    <a:pt x="118" y="16"/>
                    <a:pt x="116" y="16"/>
                  </a:cubicBezTo>
                  <a:cubicBezTo>
                    <a:pt x="116" y="12"/>
                    <a:pt x="117" y="8"/>
                    <a:pt x="117" y="4"/>
                  </a:cubicBezTo>
                  <a:close/>
                  <a:moveTo>
                    <a:pt x="117" y="18"/>
                  </a:moveTo>
                  <a:cubicBezTo>
                    <a:pt x="118" y="18"/>
                    <a:pt x="118" y="18"/>
                    <a:pt x="119" y="18"/>
                  </a:cubicBezTo>
                  <a:cubicBezTo>
                    <a:pt x="119" y="18"/>
                    <a:pt x="118" y="20"/>
                    <a:pt x="117" y="20"/>
                  </a:cubicBezTo>
                  <a:cubicBezTo>
                    <a:pt x="117" y="21"/>
                    <a:pt x="117" y="20"/>
                    <a:pt x="116" y="20"/>
                  </a:cubicBezTo>
                  <a:cubicBezTo>
                    <a:pt x="117" y="19"/>
                    <a:pt x="117" y="19"/>
                    <a:pt x="117" y="18"/>
                  </a:cubicBezTo>
                  <a:close/>
                  <a:moveTo>
                    <a:pt x="114" y="27"/>
                  </a:moveTo>
                  <a:cubicBezTo>
                    <a:pt x="115" y="27"/>
                    <a:pt x="115" y="27"/>
                    <a:pt x="116" y="27"/>
                  </a:cubicBezTo>
                  <a:cubicBezTo>
                    <a:pt x="115" y="28"/>
                    <a:pt x="115" y="28"/>
                    <a:pt x="114" y="28"/>
                  </a:cubicBezTo>
                  <a:cubicBezTo>
                    <a:pt x="114" y="28"/>
                    <a:pt x="114" y="28"/>
                    <a:pt x="114" y="27"/>
                  </a:cubicBezTo>
                  <a:close/>
                  <a:moveTo>
                    <a:pt x="115" y="30"/>
                  </a:moveTo>
                  <a:cubicBezTo>
                    <a:pt x="115" y="31"/>
                    <a:pt x="115" y="33"/>
                    <a:pt x="115" y="32"/>
                  </a:cubicBezTo>
                  <a:cubicBezTo>
                    <a:pt x="115" y="31"/>
                    <a:pt x="115" y="31"/>
                    <a:pt x="115" y="30"/>
                  </a:cubicBezTo>
                  <a:close/>
                  <a:moveTo>
                    <a:pt x="118" y="35"/>
                  </a:moveTo>
                  <a:cubicBezTo>
                    <a:pt x="119" y="35"/>
                    <a:pt x="120" y="36"/>
                    <a:pt x="120" y="37"/>
                  </a:cubicBezTo>
                  <a:cubicBezTo>
                    <a:pt x="120" y="37"/>
                    <a:pt x="116" y="35"/>
                    <a:pt x="118" y="35"/>
                  </a:cubicBezTo>
                  <a:cubicBezTo>
                    <a:pt x="118" y="35"/>
                    <a:pt x="118" y="35"/>
                    <a:pt x="118" y="35"/>
                  </a:cubicBezTo>
                  <a:close/>
                  <a:moveTo>
                    <a:pt x="103" y="47"/>
                  </a:moveTo>
                  <a:cubicBezTo>
                    <a:pt x="103" y="47"/>
                    <a:pt x="103" y="47"/>
                    <a:pt x="102" y="47"/>
                  </a:cubicBezTo>
                  <a:cubicBezTo>
                    <a:pt x="103" y="47"/>
                    <a:pt x="103" y="47"/>
                    <a:pt x="103" y="47"/>
                  </a:cubicBezTo>
                  <a:close/>
                  <a:moveTo>
                    <a:pt x="116" y="52"/>
                  </a:moveTo>
                  <a:cubicBezTo>
                    <a:pt x="117" y="53"/>
                    <a:pt x="118" y="54"/>
                    <a:pt x="118" y="55"/>
                  </a:cubicBezTo>
                  <a:cubicBezTo>
                    <a:pt x="116" y="55"/>
                    <a:pt x="114" y="56"/>
                    <a:pt x="112" y="57"/>
                  </a:cubicBezTo>
                  <a:cubicBezTo>
                    <a:pt x="112" y="57"/>
                    <a:pt x="112" y="56"/>
                    <a:pt x="112" y="56"/>
                  </a:cubicBezTo>
                  <a:cubicBezTo>
                    <a:pt x="113" y="56"/>
                    <a:pt x="113" y="56"/>
                    <a:pt x="113" y="56"/>
                  </a:cubicBezTo>
                  <a:cubicBezTo>
                    <a:pt x="114" y="55"/>
                    <a:pt x="115" y="53"/>
                    <a:pt x="116" y="52"/>
                  </a:cubicBezTo>
                  <a:close/>
                  <a:moveTo>
                    <a:pt x="104" y="53"/>
                  </a:moveTo>
                  <a:cubicBezTo>
                    <a:pt x="106" y="53"/>
                    <a:pt x="108" y="53"/>
                    <a:pt x="109" y="53"/>
                  </a:cubicBezTo>
                  <a:cubicBezTo>
                    <a:pt x="109" y="54"/>
                    <a:pt x="108" y="56"/>
                    <a:pt x="108" y="58"/>
                  </a:cubicBezTo>
                  <a:cubicBezTo>
                    <a:pt x="107" y="58"/>
                    <a:pt x="107" y="58"/>
                    <a:pt x="107" y="58"/>
                  </a:cubicBezTo>
                  <a:cubicBezTo>
                    <a:pt x="105" y="57"/>
                    <a:pt x="104" y="57"/>
                    <a:pt x="102" y="57"/>
                  </a:cubicBezTo>
                  <a:cubicBezTo>
                    <a:pt x="102" y="58"/>
                    <a:pt x="103" y="57"/>
                    <a:pt x="102" y="57"/>
                  </a:cubicBezTo>
                  <a:cubicBezTo>
                    <a:pt x="102" y="57"/>
                    <a:pt x="101" y="56"/>
                    <a:pt x="102" y="56"/>
                  </a:cubicBezTo>
                  <a:cubicBezTo>
                    <a:pt x="103" y="55"/>
                    <a:pt x="104" y="54"/>
                    <a:pt x="104" y="53"/>
                  </a:cubicBezTo>
                  <a:close/>
                  <a:moveTo>
                    <a:pt x="118" y="55"/>
                  </a:moveTo>
                  <a:cubicBezTo>
                    <a:pt x="118" y="55"/>
                    <a:pt x="118" y="55"/>
                    <a:pt x="118" y="55"/>
                  </a:cubicBezTo>
                  <a:cubicBezTo>
                    <a:pt x="118" y="55"/>
                    <a:pt x="118" y="55"/>
                    <a:pt x="118" y="55"/>
                  </a:cubicBezTo>
                  <a:close/>
                  <a:moveTo>
                    <a:pt x="95" y="59"/>
                  </a:moveTo>
                  <a:cubicBezTo>
                    <a:pt x="96" y="60"/>
                    <a:pt x="98" y="60"/>
                    <a:pt x="98" y="61"/>
                  </a:cubicBezTo>
                  <a:cubicBezTo>
                    <a:pt x="97" y="61"/>
                    <a:pt x="97" y="61"/>
                    <a:pt x="97" y="61"/>
                  </a:cubicBezTo>
                  <a:cubicBezTo>
                    <a:pt x="97" y="61"/>
                    <a:pt x="97" y="61"/>
                    <a:pt x="97" y="61"/>
                  </a:cubicBezTo>
                  <a:cubicBezTo>
                    <a:pt x="96" y="62"/>
                    <a:pt x="95" y="63"/>
                    <a:pt x="94" y="63"/>
                  </a:cubicBezTo>
                  <a:cubicBezTo>
                    <a:pt x="94" y="64"/>
                    <a:pt x="94" y="63"/>
                    <a:pt x="93" y="63"/>
                  </a:cubicBezTo>
                  <a:cubicBezTo>
                    <a:pt x="93" y="63"/>
                    <a:pt x="93" y="62"/>
                    <a:pt x="94" y="62"/>
                  </a:cubicBezTo>
                  <a:cubicBezTo>
                    <a:pt x="94" y="61"/>
                    <a:pt x="94" y="60"/>
                    <a:pt x="95" y="59"/>
                  </a:cubicBezTo>
                  <a:close/>
                  <a:moveTo>
                    <a:pt x="105" y="61"/>
                  </a:moveTo>
                  <a:cubicBezTo>
                    <a:pt x="106" y="61"/>
                    <a:pt x="111" y="63"/>
                    <a:pt x="111" y="61"/>
                  </a:cubicBezTo>
                  <a:cubicBezTo>
                    <a:pt x="112" y="61"/>
                    <a:pt x="112" y="60"/>
                    <a:pt x="112" y="61"/>
                  </a:cubicBezTo>
                  <a:cubicBezTo>
                    <a:pt x="113" y="62"/>
                    <a:pt x="114" y="62"/>
                    <a:pt x="114" y="62"/>
                  </a:cubicBezTo>
                  <a:cubicBezTo>
                    <a:pt x="114" y="63"/>
                    <a:pt x="114" y="63"/>
                    <a:pt x="114" y="63"/>
                  </a:cubicBezTo>
                  <a:cubicBezTo>
                    <a:pt x="114" y="63"/>
                    <a:pt x="114" y="63"/>
                    <a:pt x="113" y="63"/>
                  </a:cubicBezTo>
                  <a:cubicBezTo>
                    <a:pt x="111" y="64"/>
                    <a:pt x="106" y="65"/>
                    <a:pt x="104" y="65"/>
                  </a:cubicBezTo>
                  <a:cubicBezTo>
                    <a:pt x="104" y="65"/>
                    <a:pt x="104" y="64"/>
                    <a:pt x="104" y="64"/>
                  </a:cubicBezTo>
                  <a:cubicBezTo>
                    <a:pt x="103" y="64"/>
                    <a:pt x="103" y="64"/>
                    <a:pt x="103" y="64"/>
                  </a:cubicBezTo>
                  <a:cubicBezTo>
                    <a:pt x="103" y="64"/>
                    <a:pt x="103" y="64"/>
                    <a:pt x="103" y="63"/>
                  </a:cubicBezTo>
                  <a:cubicBezTo>
                    <a:pt x="103" y="63"/>
                    <a:pt x="103" y="63"/>
                    <a:pt x="104" y="63"/>
                  </a:cubicBezTo>
                  <a:cubicBezTo>
                    <a:pt x="104" y="63"/>
                    <a:pt x="105" y="62"/>
                    <a:pt x="105" y="61"/>
                  </a:cubicBezTo>
                  <a:close/>
                  <a:moveTo>
                    <a:pt x="141" y="61"/>
                  </a:moveTo>
                  <a:cubicBezTo>
                    <a:pt x="142" y="61"/>
                    <a:pt x="143" y="62"/>
                    <a:pt x="144" y="62"/>
                  </a:cubicBezTo>
                  <a:cubicBezTo>
                    <a:pt x="144" y="62"/>
                    <a:pt x="144" y="63"/>
                    <a:pt x="144" y="63"/>
                  </a:cubicBezTo>
                  <a:cubicBezTo>
                    <a:pt x="144" y="63"/>
                    <a:pt x="144" y="63"/>
                    <a:pt x="143" y="63"/>
                  </a:cubicBezTo>
                  <a:cubicBezTo>
                    <a:pt x="143" y="63"/>
                    <a:pt x="143" y="63"/>
                    <a:pt x="143" y="63"/>
                  </a:cubicBezTo>
                  <a:cubicBezTo>
                    <a:pt x="142" y="63"/>
                    <a:pt x="142" y="62"/>
                    <a:pt x="141" y="61"/>
                  </a:cubicBezTo>
                  <a:close/>
                  <a:moveTo>
                    <a:pt x="125" y="66"/>
                  </a:moveTo>
                  <a:cubicBezTo>
                    <a:pt x="128" y="68"/>
                    <a:pt x="128" y="72"/>
                    <a:pt x="133" y="72"/>
                  </a:cubicBezTo>
                  <a:cubicBezTo>
                    <a:pt x="133" y="70"/>
                    <a:pt x="135" y="68"/>
                    <a:pt x="135" y="67"/>
                  </a:cubicBezTo>
                  <a:cubicBezTo>
                    <a:pt x="135" y="67"/>
                    <a:pt x="135" y="67"/>
                    <a:pt x="135" y="67"/>
                  </a:cubicBezTo>
                  <a:cubicBezTo>
                    <a:pt x="135" y="67"/>
                    <a:pt x="135" y="68"/>
                    <a:pt x="135" y="68"/>
                  </a:cubicBezTo>
                  <a:cubicBezTo>
                    <a:pt x="136" y="68"/>
                    <a:pt x="136" y="68"/>
                    <a:pt x="136" y="68"/>
                  </a:cubicBezTo>
                  <a:cubicBezTo>
                    <a:pt x="136" y="69"/>
                    <a:pt x="135" y="72"/>
                    <a:pt x="134" y="72"/>
                  </a:cubicBezTo>
                  <a:cubicBezTo>
                    <a:pt x="134" y="72"/>
                    <a:pt x="134" y="72"/>
                    <a:pt x="134" y="73"/>
                  </a:cubicBezTo>
                  <a:cubicBezTo>
                    <a:pt x="135" y="73"/>
                    <a:pt x="136" y="73"/>
                    <a:pt x="137" y="74"/>
                  </a:cubicBezTo>
                  <a:cubicBezTo>
                    <a:pt x="136" y="74"/>
                    <a:pt x="136" y="75"/>
                    <a:pt x="136" y="76"/>
                  </a:cubicBezTo>
                  <a:cubicBezTo>
                    <a:pt x="135" y="76"/>
                    <a:pt x="131" y="77"/>
                    <a:pt x="131" y="80"/>
                  </a:cubicBezTo>
                  <a:cubicBezTo>
                    <a:pt x="131" y="80"/>
                    <a:pt x="130" y="80"/>
                    <a:pt x="130" y="80"/>
                  </a:cubicBezTo>
                  <a:cubicBezTo>
                    <a:pt x="130" y="79"/>
                    <a:pt x="129" y="78"/>
                    <a:pt x="129" y="78"/>
                  </a:cubicBezTo>
                  <a:cubicBezTo>
                    <a:pt x="128" y="78"/>
                    <a:pt x="129" y="77"/>
                    <a:pt x="129" y="78"/>
                  </a:cubicBezTo>
                  <a:cubicBezTo>
                    <a:pt x="128" y="79"/>
                    <a:pt x="126" y="80"/>
                    <a:pt x="125" y="80"/>
                  </a:cubicBezTo>
                  <a:cubicBezTo>
                    <a:pt x="125" y="81"/>
                    <a:pt x="125" y="81"/>
                    <a:pt x="125" y="82"/>
                  </a:cubicBezTo>
                  <a:cubicBezTo>
                    <a:pt x="128" y="82"/>
                    <a:pt x="130" y="83"/>
                    <a:pt x="132" y="83"/>
                  </a:cubicBezTo>
                  <a:cubicBezTo>
                    <a:pt x="132" y="83"/>
                    <a:pt x="132" y="84"/>
                    <a:pt x="132" y="84"/>
                  </a:cubicBezTo>
                  <a:cubicBezTo>
                    <a:pt x="125" y="83"/>
                    <a:pt x="123" y="83"/>
                    <a:pt x="123" y="76"/>
                  </a:cubicBezTo>
                  <a:cubicBezTo>
                    <a:pt x="123" y="76"/>
                    <a:pt x="122" y="76"/>
                    <a:pt x="122" y="76"/>
                  </a:cubicBezTo>
                  <a:cubicBezTo>
                    <a:pt x="121" y="76"/>
                    <a:pt x="120" y="76"/>
                    <a:pt x="118" y="76"/>
                  </a:cubicBezTo>
                  <a:cubicBezTo>
                    <a:pt x="118" y="75"/>
                    <a:pt x="118" y="75"/>
                    <a:pt x="118" y="75"/>
                  </a:cubicBezTo>
                  <a:cubicBezTo>
                    <a:pt x="118" y="75"/>
                    <a:pt x="118" y="75"/>
                    <a:pt x="118" y="75"/>
                  </a:cubicBezTo>
                  <a:cubicBezTo>
                    <a:pt x="119" y="72"/>
                    <a:pt x="120" y="73"/>
                    <a:pt x="123" y="73"/>
                  </a:cubicBezTo>
                  <a:cubicBezTo>
                    <a:pt x="123" y="73"/>
                    <a:pt x="123" y="72"/>
                    <a:pt x="123" y="72"/>
                  </a:cubicBezTo>
                  <a:cubicBezTo>
                    <a:pt x="124" y="70"/>
                    <a:pt x="125" y="68"/>
                    <a:pt x="125" y="66"/>
                  </a:cubicBezTo>
                  <a:close/>
                  <a:moveTo>
                    <a:pt x="145" y="66"/>
                  </a:moveTo>
                  <a:cubicBezTo>
                    <a:pt x="146" y="66"/>
                    <a:pt x="147" y="67"/>
                    <a:pt x="147" y="67"/>
                  </a:cubicBezTo>
                  <a:cubicBezTo>
                    <a:pt x="147" y="67"/>
                    <a:pt x="147" y="68"/>
                    <a:pt x="147" y="68"/>
                  </a:cubicBezTo>
                  <a:cubicBezTo>
                    <a:pt x="147" y="68"/>
                    <a:pt x="147" y="68"/>
                    <a:pt x="146" y="68"/>
                  </a:cubicBezTo>
                  <a:cubicBezTo>
                    <a:pt x="146" y="68"/>
                    <a:pt x="146" y="69"/>
                    <a:pt x="146" y="69"/>
                  </a:cubicBezTo>
                  <a:cubicBezTo>
                    <a:pt x="146" y="69"/>
                    <a:pt x="145" y="69"/>
                    <a:pt x="145" y="69"/>
                  </a:cubicBezTo>
                  <a:cubicBezTo>
                    <a:pt x="145" y="69"/>
                    <a:pt x="145" y="68"/>
                    <a:pt x="145" y="68"/>
                  </a:cubicBezTo>
                  <a:cubicBezTo>
                    <a:pt x="144" y="68"/>
                    <a:pt x="144" y="67"/>
                    <a:pt x="144" y="67"/>
                  </a:cubicBezTo>
                  <a:cubicBezTo>
                    <a:pt x="144" y="67"/>
                    <a:pt x="145" y="66"/>
                    <a:pt x="145" y="66"/>
                  </a:cubicBezTo>
                  <a:close/>
                  <a:moveTo>
                    <a:pt x="111" y="70"/>
                  </a:moveTo>
                  <a:cubicBezTo>
                    <a:pt x="112" y="70"/>
                    <a:pt x="116" y="80"/>
                    <a:pt x="116" y="81"/>
                  </a:cubicBezTo>
                  <a:cubicBezTo>
                    <a:pt x="112" y="80"/>
                    <a:pt x="111" y="78"/>
                    <a:pt x="110" y="75"/>
                  </a:cubicBezTo>
                  <a:cubicBezTo>
                    <a:pt x="110" y="75"/>
                    <a:pt x="110" y="75"/>
                    <a:pt x="110" y="75"/>
                  </a:cubicBezTo>
                  <a:cubicBezTo>
                    <a:pt x="110" y="75"/>
                    <a:pt x="110" y="74"/>
                    <a:pt x="110" y="74"/>
                  </a:cubicBezTo>
                  <a:cubicBezTo>
                    <a:pt x="109" y="74"/>
                    <a:pt x="106" y="75"/>
                    <a:pt x="106" y="74"/>
                  </a:cubicBezTo>
                  <a:cubicBezTo>
                    <a:pt x="106" y="74"/>
                    <a:pt x="106" y="74"/>
                    <a:pt x="106" y="74"/>
                  </a:cubicBezTo>
                  <a:cubicBezTo>
                    <a:pt x="106" y="73"/>
                    <a:pt x="106" y="73"/>
                    <a:pt x="106" y="73"/>
                  </a:cubicBezTo>
                  <a:cubicBezTo>
                    <a:pt x="106" y="73"/>
                    <a:pt x="106" y="73"/>
                    <a:pt x="106" y="73"/>
                  </a:cubicBezTo>
                  <a:cubicBezTo>
                    <a:pt x="108" y="72"/>
                    <a:pt x="110" y="71"/>
                    <a:pt x="111" y="70"/>
                  </a:cubicBezTo>
                  <a:close/>
                  <a:moveTo>
                    <a:pt x="102" y="73"/>
                  </a:moveTo>
                  <a:cubicBezTo>
                    <a:pt x="102" y="74"/>
                    <a:pt x="101" y="74"/>
                    <a:pt x="102" y="74"/>
                  </a:cubicBezTo>
                  <a:cubicBezTo>
                    <a:pt x="102" y="73"/>
                    <a:pt x="102" y="73"/>
                    <a:pt x="102" y="73"/>
                  </a:cubicBezTo>
                  <a:close/>
                  <a:moveTo>
                    <a:pt x="115" y="73"/>
                  </a:moveTo>
                  <a:cubicBezTo>
                    <a:pt x="115" y="74"/>
                    <a:pt x="116" y="75"/>
                    <a:pt x="114" y="75"/>
                  </a:cubicBezTo>
                  <a:cubicBezTo>
                    <a:pt x="114" y="74"/>
                    <a:pt x="114" y="74"/>
                    <a:pt x="115" y="74"/>
                  </a:cubicBezTo>
                  <a:cubicBezTo>
                    <a:pt x="115" y="73"/>
                    <a:pt x="115" y="73"/>
                    <a:pt x="115" y="73"/>
                  </a:cubicBezTo>
                  <a:close/>
                  <a:moveTo>
                    <a:pt x="98" y="76"/>
                  </a:moveTo>
                  <a:cubicBezTo>
                    <a:pt x="100" y="76"/>
                    <a:pt x="101" y="77"/>
                    <a:pt x="101" y="78"/>
                  </a:cubicBezTo>
                  <a:cubicBezTo>
                    <a:pt x="100" y="78"/>
                    <a:pt x="96" y="76"/>
                    <a:pt x="98" y="76"/>
                  </a:cubicBezTo>
                  <a:cubicBezTo>
                    <a:pt x="98" y="76"/>
                    <a:pt x="98" y="76"/>
                    <a:pt x="98" y="76"/>
                  </a:cubicBezTo>
                  <a:close/>
                  <a:moveTo>
                    <a:pt x="104" y="76"/>
                  </a:moveTo>
                  <a:cubicBezTo>
                    <a:pt x="105" y="76"/>
                    <a:pt x="105" y="76"/>
                    <a:pt x="105" y="76"/>
                  </a:cubicBezTo>
                  <a:cubicBezTo>
                    <a:pt x="105" y="77"/>
                    <a:pt x="105" y="76"/>
                    <a:pt x="106" y="76"/>
                  </a:cubicBezTo>
                  <a:cubicBezTo>
                    <a:pt x="105" y="77"/>
                    <a:pt x="105" y="77"/>
                    <a:pt x="104" y="77"/>
                  </a:cubicBezTo>
                  <a:cubicBezTo>
                    <a:pt x="104" y="77"/>
                    <a:pt x="104" y="76"/>
                    <a:pt x="104" y="76"/>
                  </a:cubicBezTo>
                  <a:close/>
                  <a:moveTo>
                    <a:pt x="139" y="76"/>
                  </a:moveTo>
                  <a:cubicBezTo>
                    <a:pt x="140" y="76"/>
                    <a:pt x="140" y="76"/>
                    <a:pt x="140" y="76"/>
                  </a:cubicBezTo>
                  <a:cubicBezTo>
                    <a:pt x="141" y="76"/>
                    <a:pt x="141" y="77"/>
                    <a:pt x="141" y="78"/>
                  </a:cubicBezTo>
                  <a:cubicBezTo>
                    <a:pt x="141" y="78"/>
                    <a:pt x="140" y="79"/>
                    <a:pt x="140" y="78"/>
                  </a:cubicBezTo>
                  <a:cubicBezTo>
                    <a:pt x="140" y="78"/>
                    <a:pt x="140" y="78"/>
                    <a:pt x="139" y="78"/>
                  </a:cubicBezTo>
                  <a:cubicBezTo>
                    <a:pt x="139" y="77"/>
                    <a:pt x="140" y="77"/>
                    <a:pt x="139" y="77"/>
                  </a:cubicBezTo>
                  <a:cubicBezTo>
                    <a:pt x="139" y="77"/>
                    <a:pt x="139" y="76"/>
                    <a:pt x="139" y="76"/>
                  </a:cubicBezTo>
                  <a:close/>
                  <a:moveTo>
                    <a:pt x="102" y="80"/>
                  </a:moveTo>
                  <a:cubicBezTo>
                    <a:pt x="102" y="80"/>
                    <a:pt x="102" y="81"/>
                    <a:pt x="102" y="82"/>
                  </a:cubicBezTo>
                  <a:cubicBezTo>
                    <a:pt x="101" y="82"/>
                    <a:pt x="101" y="82"/>
                    <a:pt x="100" y="82"/>
                  </a:cubicBezTo>
                  <a:cubicBezTo>
                    <a:pt x="100" y="82"/>
                    <a:pt x="100" y="81"/>
                    <a:pt x="100" y="81"/>
                  </a:cubicBezTo>
                  <a:cubicBezTo>
                    <a:pt x="100" y="81"/>
                    <a:pt x="100" y="81"/>
                    <a:pt x="100" y="81"/>
                  </a:cubicBezTo>
                  <a:cubicBezTo>
                    <a:pt x="101" y="81"/>
                    <a:pt x="101" y="80"/>
                    <a:pt x="102" y="80"/>
                  </a:cubicBezTo>
                  <a:close/>
                  <a:moveTo>
                    <a:pt x="135" y="80"/>
                  </a:moveTo>
                  <a:cubicBezTo>
                    <a:pt x="136" y="80"/>
                    <a:pt x="136" y="79"/>
                    <a:pt x="136" y="80"/>
                  </a:cubicBezTo>
                  <a:cubicBezTo>
                    <a:pt x="136" y="81"/>
                    <a:pt x="137" y="81"/>
                    <a:pt x="137" y="82"/>
                  </a:cubicBezTo>
                  <a:cubicBezTo>
                    <a:pt x="136" y="82"/>
                    <a:pt x="136" y="82"/>
                    <a:pt x="136" y="82"/>
                  </a:cubicBezTo>
                  <a:cubicBezTo>
                    <a:pt x="136" y="82"/>
                    <a:pt x="136" y="82"/>
                    <a:pt x="136" y="82"/>
                  </a:cubicBezTo>
                  <a:cubicBezTo>
                    <a:pt x="135" y="82"/>
                    <a:pt x="135" y="82"/>
                    <a:pt x="135" y="82"/>
                  </a:cubicBezTo>
                  <a:cubicBezTo>
                    <a:pt x="135" y="81"/>
                    <a:pt x="135" y="81"/>
                    <a:pt x="135" y="80"/>
                  </a:cubicBezTo>
                  <a:cubicBezTo>
                    <a:pt x="135" y="80"/>
                    <a:pt x="135" y="80"/>
                    <a:pt x="135" y="80"/>
                  </a:cubicBezTo>
                  <a:close/>
                  <a:moveTo>
                    <a:pt x="137" y="84"/>
                  </a:moveTo>
                  <a:cubicBezTo>
                    <a:pt x="138" y="84"/>
                    <a:pt x="142" y="84"/>
                    <a:pt x="142" y="85"/>
                  </a:cubicBezTo>
                  <a:cubicBezTo>
                    <a:pt x="142" y="85"/>
                    <a:pt x="143" y="85"/>
                    <a:pt x="143" y="85"/>
                  </a:cubicBezTo>
                  <a:cubicBezTo>
                    <a:pt x="143" y="86"/>
                    <a:pt x="143" y="86"/>
                    <a:pt x="143" y="87"/>
                  </a:cubicBezTo>
                  <a:cubicBezTo>
                    <a:pt x="140" y="87"/>
                    <a:pt x="139" y="86"/>
                    <a:pt x="137" y="84"/>
                  </a:cubicBezTo>
                  <a:close/>
                  <a:moveTo>
                    <a:pt x="95" y="85"/>
                  </a:moveTo>
                  <a:cubicBezTo>
                    <a:pt x="96" y="85"/>
                    <a:pt x="97" y="85"/>
                    <a:pt x="97" y="86"/>
                  </a:cubicBezTo>
                  <a:cubicBezTo>
                    <a:pt x="97" y="86"/>
                    <a:pt x="96" y="86"/>
                    <a:pt x="96" y="86"/>
                  </a:cubicBezTo>
                  <a:cubicBezTo>
                    <a:pt x="95" y="86"/>
                    <a:pt x="95" y="85"/>
                    <a:pt x="95" y="85"/>
                  </a:cubicBezTo>
                  <a:close/>
                  <a:moveTo>
                    <a:pt x="39" y="87"/>
                  </a:moveTo>
                  <a:cubicBezTo>
                    <a:pt x="39" y="87"/>
                    <a:pt x="39" y="87"/>
                    <a:pt x="39" y="88"/>
                  </a:cubicBezTo>
                  <a:cubicBezTo>
                    <a:pt x="39" y="87"/>
                    <a:pt x="39" y="87"/>
                    <a:pt x="39" y="87"/>
                  </a:cubicBezTo>
                  <a:close/>
                  <a:moveTo>
                    <a:pt x="41" y="88"/>
                  </a:moveTo>
                  <a:cubicBezTo>
                    <a:pt x="41" y="88"/>
                    <a:pt x="41" y="88"/>
                    <a:pt x="41" y="88"/>
                  </a:cubicBezTo>
                  <a:cubicBezTo>
                    <a:pt x="41" y="88"/>
                    <a:pt x="41" y="88"/>
                    <a:pt x="41" y="88"/>
                  </a:cubicBezTo>
                  <a:close/>
                  <a:moveTo>
                    <a:pt x="126" y="88"/>
                  </a:moveTo>
                  <a:cubicBezTo>
                    <a:pt x="129" y="88"/>
                    <a:pt x="131" y="89"/>
                    <a:pt x="134" y="90"/>
                  </a:cubicBezTo>
                  <a:cubicBezTo>
                    <a:pt x="135" y="90"/>
                    <a:pt x="137" y="92"/>
                    <a:pt x="139" y="92"/>
                  </a:cubicBezTo>
                  <a:cubicBezTo>
                    <a:pt x="138" y="93"/>
                    <a:pt x="137" y="96"/>
                    <a:pt x="137" y="98"/>
                  </a:cubicBezTo>
                  <a:cubicBezTo>
                    <a:pt x="138" y="100"/>
                    <a:pt x="139" y="103"/>
                    <a:pt x="138" y="105"/>
                  </a:cubicBezTo>
                  <a:cubicBezTo>
                    <a:pt x="137" y="108"/>
                    <a:pt x="134" y="111"/>
                    <a:pt x="134" y="115"/>
                  </a:cubicBezTo>
                  <a:cubicBezTo>
                    <a:pt x="134" y="115"/>
                    <a:pt x="134" y="115"/>
                    <a:pt x="135" y="115"/>
                  </a:cubicBezTo>
                  <a:cubicBezTo>
                    <a:pt x="135" y="115"/>
                    <a:pt x="135" y="115"/>
                    <a:pt x="135" y="115"/>
                  </a:cubicBezTo>
                  <a:cubicBezTo>
                    <a:pt x="135" y="115"/>
                    <a:pt x="135" y="115"/>
                    <a:pt x="135" y="115"/>
                  </a:cubicBezTo>
                  <a:cubicBezTo>
                    <a:pt x="135" y="115"/>
                    <a:pt x="135" y="115"/>
                    <a:pt x="135" y="115"/>
                  </a:cubicBezTo>
                  <a:cubicBezTo>
                    <a:pt x="136" y="114"/>
                    <a:pt x="137" y="114"/>
                    <a:pt x="137" y="114"/>
                  </a:cubicBezTo>
                  <a:cubicBezTo>
                    <a:pt x="137" y="114"/>
                    <a:pt x="137" y="114"/>
                    <a:pt x="137" y="113"/>
                  </a:cubicBezTo>
                  <a:cubicBezTo>
                    <a:pt x="137" y="116"/>
                    <a:pt x="136" y="118"/>
                    <a:pt x="136" y="120"/>
                  </a:cubicBezTo>
                  <a:cubicBezTo>
                    <a:pt x="136" y="121"/>
                    <a:pt x="136" y="123"/>
                    <a:pt x="136" y="125"/>
                  </a:cubicBezTo>
                  <a:cubicBezTo>
                    <a:pt x="137" y="125"/>
                    <a:pt x="139" y="125"/>
                    <a:pt x="140" y="125"/>
                  </a:cubicBezTo>
                  <a:cubicBezTo>
                    <a:pt x="140" y="125"/>
                    <a:pt x="140" y="126"/>
                    <a:pt x="140" y="126"/>
                  </a:cubicBezTo>
                  <a:cubicBezTo>
                    <a:pt x="138" y="128"/>
                    <a:pt x="139" y="139"/>
                    <a:pt x="139" y="142"/>
                  </a:cubicBezTo>
                  <a:cubicBezTo>
                    <a:pt x="139" y="142"/>
                    <a:pt x="139" y="142"/>
                    <a:pt x="139" y="142"/>
                  </a:cubicBezTo>
                  <a:cubicBezTo>
                    <a:pt x="139" y="143"/>
                    <a:pt x="139" y="143"/>
                    <a:pt x="139" y="143"/>
                  </a:cubicBezTo>
                  <a:cubicBezTo>
                    <a:pt x="138" y="143"/>
                    <a:pt x="136" y="143"/>
                    <a:pt x="135" y="142"/>
                  </a:cubicBezTo>
                  <a:cubicBezTo>
                    <a:pt x="135" y="143"/>
                    <a:pt x="135" y="143"/>
                    <a:pt x="135" y="143"/>
                  </a:cubicBezTo>
                  <a:cubicBezTo>
                    <a:pt x="135" y="143"/>
                    <a:pt x="135" y="143"/>
                    <a:pt x="135" y="143"/>
                  </a:cubicBezTo>
                  <a:cubicBezTo>
                    <a:pt x="135" y="144"/>
                    <a:pt x="135" y="144"/>
                    <a:pt x="135" y="145"/>
                  </a:cubicBezTo>
                  <a:cubicBezTo>
                    <a:pt x="136" y="145"/>
                    <a:pt x="137" y="146"/>
                    <a:pt x="138" y="146"/>
                  </a:cubicBezTo>
                  <a:cubicBezTo>
                    <a:pt x="138" y="146"/>
                    <a:pt x="138" y="145"/>
                    <a:pt x="139" y="144"/>
                  </a:cubicBezTo>
                  <a:cubicBezTo>
                    <a:pt x="139" y="144"/>
                    <a:pt x="139" y="144"/>
                    <a:pt x="139" y="144"/>
                  </a:cubicBezTo>
                  <a:cubicBezTo>
                    <a:pt x="139" y="145"/>
                    <a:pt x="139" y="145"/>
                    <a:pt x="139" y="145"/>
                  </a:cubicBezTo>
                  <a:cubicBezTo>
                    <a:pt x="140" y="146"/>
                    <a:pt x="141" y="148"/>
                    <a:pt x="141" y="149"/>
                  </a:cubicBezTo>
                  <a:cubicBezTo>
                    <a:pt x="141" y="149"/>
                    <a:pt x="141" y="149"/>
                    <a:pt x="141" y="149"/>
                  </a:cubicBezTo>
                  <a:cubicBezTo>
                    <a:pt x="141" y="149"/>
                    <a:pt x="141" y="149"/>
                    <a:pt x="141" y="150"/>
                  </a:cubicBezTo>
                  <a:cubicBezTo>
                    <a:pt x="140" y="150"/>
                    <a:pt x="140" y="150"/>
                    <a:pt x="140" y="149"/>
                  </a:cubicBezTo>
                  <a:cubicBezTo>
                    <a:pt x="139" y="149"/>
                    <a:pt x="139" y="149"/>
                    <a:pt x="139" y="148"/>
                  </a:cubicBezTo>
                  <a:cubicBezTo>
                    <a:pt x="138" y="148"/>
                    <a:pt x="138" y="148"/>
                    <a:pt x="138" y="148"/>
                  </a:cubicBezTo>
                  <a:cubicBezTo>
                    <a:pt x="138" y="149"/>
                    <a:pt x="138" y="150"/>
                    <a:pt x="139" y="151"/>
                  </a:cubicBezTo>
                  <a:cubicBezTo>
                    <a:pt x="140" y="151"/>
                    <a:pt x="141" y="151"/>
                    <a:pt x="143" y="152"/>
                  </a:cubicBezTo>
                  <a:cubicBezTo>
                    <a:pt x="143" y="154"/>
                    <a:pt x="143" y="157"/>
                    <a:pt x="143" y="160"/>
                  </a:cubicBezTo>
                  <a:cubicBezTo>
                    <a:pt x="143" y="160"/>
                    <a:pt x="143" y="160"/>
                    <a:pt x="143" y="160"/>
                  </a:cubicBezTo>
                  <a:cubicBezTo>
                    <a:pt x="144" y="160"/>
                    <a:pt x="145" y="161"/>
                    <a:pt x="145" y="161"/>
                  </a:cubicBezTo>
                  <a:cubicBezTo>
                    <a:pt x="145" y="162"/>
                    <a:pt x="145" y="162"/>
                    <a:pt x="145" y="163"/>
                  </a:cubicBezTo>
                  <a:cubicBezTo>
                    <a:pt x="144" y="163"/>
                    <a:pt x="140" y="164"/>
                    <a:pt x="140" y="166"/>
                  </a:cubicBezTo>
                  <a:cubicBezTo>
                    <a:pt x="141" y="166"/>
                    <a:pt x="142" y="166"/>
                    <a:pt x="143" y="167"/>
                  </a:cubicBezTo>
                  <a:cubicBezTo>
                    <a:pt x="143" y="167"/>
                    <a:pt x="143" y="167"/>
                    <a:pt x="143" y="167"/>
                  </a:cubicBezTo>
                  <a:cubicBezTo>
                    <a:pt x="143" y="167"/>
                    <a:pt x="142" y="167"/>
                    <a:pt x="142" y="167"/>
                  </a:cubicBezTo>
                  <a:cubicBezTo>
                    <a:pt x="142" y="167"/>
                    <a:pt x="142" y="168"/>
                    <a:pt x="142" y="168"/>
                  </a:cubicBezTo>
                  <a:cubicBezTo>
                    <a:pt x="141" y="167"/>
                    <a:pt x="139" y="167"/>
                    <a:pt x="138" y="167"/>
                  </a:cubicBezTo>
                  <a:cubicBezTo>
                    <a:pt x="138" y="167"/>
                    <a:pt x="138" y="167"/>
                    <a:pt x="138" y="167"/>
                  </a:cubicBezTo>
                  <a:cubicBezTo>
                    <a:pt x="138" y="167"/>
                    <a:pt x="138" y="167"/>
                    <a:pt x="137" y="167"/>
                  </a:cubicBezTo>
                  <a:cubicBezTo>
                    <a:pt x="137" y="167"/>
                    <a:pt x="137" y="168"/>
                    <a:pt x="137" y="168"/>
                  </a:cubicBezTo>
                  <a:cubicBezTo>
                    <a:pt x="138" y="170"/>
                    <a:pt x="138" y="173"/>
                    <a:pt x="135" y="173"/>
                  </a:cubicBezTo>
                  <a:cubicBezTo>
                    <a:pt x="135" y="174"/>
                    <a:pt x="135" y="174"/>
                    <a:pt x="135" y="175"/>
                  </a:cubicBezTo>
                  <a:cubicBezTo>
                    <a:pt x="136" y="175"/>
                    <a:pt x="137" y="175"/>
                    <a:pt x="138" y="175"/>
                  </a:cubicBezTo>
                  <a:cubicBezTo>
                    <a:pt x="138" y="175"/>
                    <a:pt x="138" y="175"/>
                    <a:pt x="138" y="175"/>
                  </a:cubicBezTo>
                  <a:cubicBezTo>
                    <a:pt x="138" y="175"/>
                    <a:pt x="138" y="175"/>
                    <a:pt x="137" y="175"/>
                  </a:cubicBezTo>
                  <a:cubicBezTo>
                    <a:pt x="135" y="177"/>
                    <a:pt x="133" y="179"/>
                    <a:pt x="133" y="182"/>
                  </a:cubicBezTo>
                  <a:cubicBezTo>
                    <a:pt x="132" y="182"/>
                    <a:pt x="132" y="182"/>
                    <a:pt x="132" y="183"/>
                  </a:cubicBezTo>
                  <a:cubicBezTo>
                    <a:pt x="131" y="182"/>
                    <a:pt x="130" y="181"/>
                    <a:pt x="129" y="181"/>
                  </a:cubicBezTo>
                  <a:cubicBezTo>
                    <a:pt x="130" y="182"/>
                    <a:pt x="131" y="184"/>
                    <a:pt x="131" y="185"/>
                  </a:cubicBezTo>
                  <a:cubicBezTo>
                    <a:pt x="126" y="188"/>
                    <a:pt x="129" y="190"/>
                    <a:pt x="129" y="194"/>
                  </a:cubicBezTo>
                  <a:cubicBezTo>
                    <a:pt x="128" y="194"/>
                    <a:pt x="128" y="194"/>
                    <a:pt x="128" y="194"/>
                  </a:cubicBezTo>
                  <a:cubicBezTo>
                    <a:pt x="128" y="194"/>
                    <a:pt x="128" y="195"/>
                    <a:pt x="128" y="195"/>
                  </a:cubicBezTo>
                  <a:cubicBezTo>
                    <a:pt x="128" y="195"/>
                    <a:pt x="127" y="195"/>
                    <a:pt x="127" y="195"/>
                  </a:cubicBezTo>
                  <a:cubicBezTo>
                    <a:pt x="127" y="195"/>
                    <a:pt x="127" y="194"/>
                    <a:pt x="127" y="194"/>
                  </a:cubicBezTo>
                  <a:cubicBezTo>
                    <a:pt x="126" y="194"/>
                    <a:pt x="126" y="192"/>
                    <a:pt x="125" y="192"/>
                  </a:cubicBezTo>
                  <a:cubicBezTo>
                    <a:pt x="125" y="192"/>
                    <a:pt x="125" y="193"/>
                    <a:pt x="125" y="193"/>
                  </a:cubicBezTo>
                  <a:cubicBezTo>
                    <a:pt x="124" y="193"/>
                    <a:pt x="124" y="193"/>
                    <a:pt x="124" y="193"/>
                  </a:cubicBezTo>
                  <a:cubicBezTo>
                    <a:pt x="124" y="193"/>
                    <a:pt x="124" y="193"/>
                    <a:pt x="124" y="193"/>
                  </a:cubicBezTo>
                  <a:cubicBezTo>
                    <a:pt x="125" y="194"/>
                    <a:pt x="125" y="195"/>
                    <a:pt x="125" y="196"/>
                  </a:cubicBezTo>
                  <a:cubicBezTo>
                    <a:pt x="125" y="196"/>
                    <a:pt x="125" y="196"/>
                    <a:pt x="125" y="196"/>
                  </a:cubicBezTo>
                  <a:cubicBezTo>
                    <a:pt x="125" y="196"/>
                    <a:pt x="125" y="197"/>
                    <a:pt x="125" y="197"/>
                  </a:cubicBezTo>
                  <a:cubicBezTo>
                    <a:pt x="124" y="197"/>
                    <a:pt x="124" y="197"/>
                    <a:pt x="124" y="197"/>
                  </a:cubicBezTo>
                  <a:cubicBezTo>
                    <a:pt x="124" y="197"/>
                    <a:pt x="124" y="196"/>
                    <a:pt x="124" y="196"/>
                  </a:cubicBezTo>
                  <a:cubicBezTo>
                    <a:pt x="123" y="195"/>
                    <a:pt x="121" y="194"/>
                    <a:pt x="121" y="193"/>
                  </a:cubicBezTo>
                  <a:cubicBezTo>
                    <a:pt x="121" y="193"/>
                    <a:pt x="120" y="193"/>
                    <a:pt x="120" y="193"/>
                  </a:cubicBezTo>
                  <a:cubicBezTo>
                    <a:pt x="120" y="196"/>
                    <a:pt x="118" y="198"/>
                    <a:pt x="118" y="201"/>
                  </a:cubicBezTo>
                  <a:cubicBezTo>
                    <a:pt x="119" y="203"/>
                    <a:pt x="121" y="203"/>
                    <a:pt x="121" y="206"/>
                  </a:cubicBezTo>
                  <a:cubicBezTo>
                    <a:pt x="119" y="206"/>
                    <a:pt x="117" y="206"/>
                    <a:pt x="116" y="206"/>
                  </a:cubicBezTo>
                  <a:cubicBezTo>
                    <a:pt x="116" y="207"/>
                    <a:pt x="116" y="207"/>
                    <a:pt x="116" y="208"/>
                  </a:cubicBezTo>
                  <a:cubicBezTo>
                    <a:pt x="116" y="208"/>
                    <a:pt x="116" y="208"/>
                    <a:pt x="116" y="208"/>
                  </a:cubicBezTo>
                  <a:cubicBezTo>
                    <a:pt x="116" y="209"/>
                    <a:pt x="116" y="209"/>
                    <a:pt x="116" y="209"/>
                  </a:cubicBezTo>
                  <a:cubicBezTo>
                    <a:pt x="117" y="209"/>
                    <a:pt x="117" y="209"/>
                    <a:pt x="117" y="209"/>
                  </a:cubicBezTo>
                  <a:cubicBezTo>
                    <a:pt x="118" y="208"/>
                    <a:pt x="121" y="208"/>
                    <a:pt x="121" y="206"/>
                  </a:cubicBezTo>
                  <a:cubicBezTo>
                    <a:pt x="121" y="206"/>
                    <a:pt x="122" y="206"/>
                    <a:pt x="122" y="206"/>
                  </a:cubicBezTo>
                  <a:cubicBezTo>
                    <a:pt x="122" y="207"/>
                    <a:pt x="122" y="207"/>
                    <a:pt x="122" y="207"/>
                  </a:cubicBezTo>
                  <a:cubicBezTo>
                    <a:pt x="123" y="208"/>
                    <a:pt x="123" y="209"/>
                    <a:pt x="123" y="210"/>
                  </a:cubicBezTo>
                  <a:cubicBezTo>
                    <a:pt x="120" y="211"/>
                    <a:pt x="117" y="217"/>
                    <a:pt x="119" y="217"/>
                  </a:cubicBezTo>
                  <a:cubicBezTo>
                    <a:pt x="119" y="217"/>
                    <a:pt x="119" y="217"/>
                    <a:pt x="119" y="218"/>
                  </a:cubicBezTo>
                  <a:cubicBezTo>
                    <a:pt x="121" y="217"/>
                    <a:pt x="123" y="213"/>
                    <a:pt x="123" y="210"/>
                  </a:cubicBezTo>
                  <a:cubicBezTo>
                    <a:pt x="123" y="210"/>
                    <a:pt x="124" y="210"/>
                    <a:pt x="124" y="210"/>
                  </a:cubicBezTo>
                  <a:cubicBezTo>
                    <a:pt x="124" y="210"/>
                    <a:pt x="124" y="211"/>
                    <a:pt x="124" y="211"/>
                  </a:cubicBezTo>
                  <a:cubicBezTo>
                    <a:pt x="124" y="211"/>
                    <a:pt x="124" y="211"/>
                    <a:pt x="125" y="211"/>
                  </a:cubicBezTo>
                  <a:cubicBezTo>
                    <a:pt x="124" y="212"/>
                    <a:pt x="122" y="219"/>
                    <a:pt x="123" y="219"/>
                  </a:cubicBezTo>
                  <a:cubicBezTo>
                    <a:pt x="123" y="220"/>
                    <a:pt x="123" y="220"/>
                    <a:pt x="123" y="220"/>
                  </a:cubicBezTo>
                  <a:cubicBezTo>
                    <a:pt x="124" y="220"/>
                    <a:pt x="125" y="220"/>
                    <a:pt x="127" y="220"/>
                  </a:cubicBezTo>
                  <a:cubicBezTo>
                    <a:pt x="127" y="222"/>
                    <a:pt x="130" y="226"/>
                    <a:pt x="133" y="226"/>
                  </a:cubicBezTo>
                  <a:cubicBezTo>
                    <a:pt x="132" y="225"/>
                    <a:pt x="132" y="224"/>
                    <a:pt x="132" y="223"/>
                  </a:cubicBezTo>
                  <a:cubicBezTo>
                    <a:pt x="132" y="223"/>
                    <a:pt x="133" y="223"/>
                    <a:pt x="133" y="223"/>
                  </a:cubicBezTo>
                  <a:cubicBezTo>
                    <a:pt x="135" y="229"/>
                    <a:pt x="140" y="228"/>
                    <a:pt x="142" y="232"/>
                  </a:cubicBezTo>
                  <a:cubicBezTo>
                    <a:pt x="143" y="235"/>
                    <a:pt x="143" y="241"/>
                    <a:pt x="142" y="244"/>
                  </a:cubicBezTo>
                  <a:cubicBezTo>
                    <a:pt x="141" y="245"/>
                    <a:pt x="140" y="246"/>
                    <a:pt x="140" y="248"/>
                  </a:cubicBezTo>
                  <a:cubicBezTo>
                    <a:pt x="141" y="248"/>
                    <a:pt x="142" y="248"/>
                    <a:pt x="143" y="247"/>
                  </a:cubicBezTo>
                  <a:cubicBezTo>
                    <a:pt x="143" y="249"/>
                    <a:pt x="143" y="251"/>
                    <a:pt x="143" y="252"/>
                  </a:cubicBezTo>
                  <a:cubicBezTo>
                    <a:pt x="142" y="252"/>
                    <a:pt x="141" y="252"/>
                    <a:pt x="139" y="251"/>
                  </a:cubicBezTo>
                  <a:cubicBezTo>
                    <a:pt x="139" y="255"/>
                    <a:pt x="137" y="258"/>
                    <a:pt x="137" y="262"/>
                  </a:cubicBezTo>
                  <a:cubicBezTo>
                    <a:pt x="138" y="261"/>
                    <a:pt x="140" y="261"/>
                    <a:pt x="141" y="261"/>
                  </a:cubicBezTo>
                  <a:cubicBezTo>
                    <a:pt x="141" y="261"/>
                    <a:pt x="141" y="261"/>
                    <a:pt x="141" y="262"/>
                  </a:cubicBezTo>
                  <a:cubicBezTo>
                    <a:pt x="141" y="262"/>
                    <a:pt x="141" y="262"/>
                    <a:pt x="141" y="262"/>
                  </a:cubicBezTo>
                  <a:cubicBezTo>
                    <a:pt x="141" y="262"/>
                    <a:pt x="141" y="262"/>
                    <a:pt x="141" y="262"/>
                  </a:cubicBezTo>
                  <a:cubicBezTo>
                    <a:pt x="140" y="263"/>
                    <a:pt x="136" y="264"/>
                    <a:pt x="136" y="266"/>
                  </a:cubicBezTo>
                  <a:cubicBezTo>
                    <a:pt x="136" y="266"/>
                    <a:pt x="136" y="266"/>
                    <a:pt x="137" y="266"/>
                  </a:cubicBezTo>
                  <a:cubicBezTo>
                    <a:pt x="137" y="266"/>
                    <a:pt x="137" y="266"/>
                    <a:pt x="137" y="266"/>
                  </a:cubicBezTo>
                  <a:cubicBezTo>
                    <a:pt x="138" y="266"/>
                    <a:pt x="138" y="266"/>
                    <a:pt x="139" y="266"/>
                  </a:cubicBezTo>
                  <a:cubicBezTo>
                    <a:pt x="140" y="266"/>
                    <a:pt x="141" y="264"/>
                    <a:pt x="141" y="266"/>
                  </a:cubicBezTo>
                  <a:cubicBezTo>
                    <a:pt x="142" y="266"/>
                    <a:pt x="143" y="267"/>
                    <a:pt x="143" y="267"/>
                  </a:cubicBezTo>
                  <a:cubicBezTo>
                    <a:pt x="143" y="268"/>
                    <a:pt x="142" y="278"/>
                    <a:pt x="141" y="278"/>
                  </a:cubicBezTo>
                  <a:cubicBezTo>
                    <a:pt x="139" y="280"/>
                    <a:pt x="139" y="280"/>
                    <a:pt x="135" y="280"/>
                  </a:cubicBezTo>
                  <a:cubicBezTo>
                    <a:pt x="135" y="281"/>
                    <a:pt x="135" y="281"/>
                    <a:pt x="135" y="281"/>
                  </a:cubicBezTo>
                  <a:cubicBezTo>
                    <a:pt x="135" y="281"/>
                    <a:pt x="135" y="281"/>
                    <a:pt x="135" y="281"/>
                  </a:cubicBezTo>
                  <a:cubicBezTo>
                    <a:pt x="135" y="282"/>
                    <a:pt x="135" y="282"/>
                    <a:pt x="135" y="283"/>
                  </a:cubicBezTo>
                  <a:cubicBezTo>
                    <a:pt x="137" y="284"/>
                    <a:pt x="140" y="284"/>
                    <a:pt x="141" y="285"/>
                  </a:cubicBezTo>
                  <a:cubicBezTo>
                    <a:pt x="144" y="287"/>
                    <a:pt x="143" y="301"/>
                    <a:pt x="142" y="304"/>
                  </a:cubicBezTo>
                  <a:cubicBezTo>
                    <a:pt x="141" y="306"/>
                    <a:pt x="140" y="308"/>
                    <a:pt x="139" y="310"/>
                  </a:cubicBezTo>
                  <a:cubicBezTo>
                    <a:pt x="138" y="311"/>
                    <a:pt x="139" y="313"/>
                    <a:pt x="139" y="315"/>
                  </a:cubicBezTo>
                  <a:cubicBezTo>
                    <a:pt x="139" y="316"/>
                    <a:pt x="139" y="318"/>
                    <a:pt x="139" y="320"/>
                  </a:cubicBezTo>
                  <a:cubicBezTo>
                    <a:pt x="139" y="321"/>
                    <a:pt x="138" y="322"/>
                    <a:pt x="137" y="322"/>
                  </a:cubicBezTo>
                  <a:cubicBezTo>
                    <a:pt x="137" y="323"/>
                    <a:pt x="137" y="323"/>
                    <a:pt x="138" y="323"/>
                  </a:cubicBezTo>
                  <a:cubicBezTo>
                    <a:pt x="139" y="324"/>
                    <a:pt x="140" y="325"/>
                    <a:pt x="140" y="326"/>
                  </a:cubicBezTo>
                  <a:cubicBezTo>
                    <a:pt x="140" y="326"/>
                    <a:pt x="140" y="326"/>
                    <a:pt x="139" y="326"/>
                  </a:cubicBezTo>
                  <a:cubicBezTo>
                    <a:pt x="139" y="326"/>
                    <a:pt x="139" y="327"/>
                    <a:pt x="139" y="327"/>
                  </a:cubicBezTo>
                  <a:cubicBezTo>
                    <a:pt x="139" y="327"/>
                    <a:pt x="138" y="327"/>
                    <a:pt x="138" y="327"/>
                  </a:cubicBezTo>
                  <a:cubicBezTo>
                    <a:pt x="137" y="325"/>
                    <a:pt x="137" y="324"/>
                    <a:pt x="136" y="323"/>
                  </a:cubicBezTo>
                  <a:cubicBezTo>
                    <a:pt x="135" y="322"/>
                    <a:pt x="136" y="316"/>
                    <a:pt x="135" y="316"/>
                  </a:cubicBezTo>
                  <a:cubicBezTo>
                    <a:pt x="135" y="316"/>
                    <a:pt x="135" y="316"/>
                    <a:pt x="135" y="315"/>
                  </a:cubicBezTo>
                  <a:cubicBezTo>
                    <a:pt x="133" y="316"/>
                    <a:pt x="132" y="316"/>
                    <a:pt x="131" y="316"/>
                  </a:cubicBezTo>
                  <a:cubicBezTo>
                    <a:pt x="131" y="316"/>
                    <a:pt x="131" y="316"/>
                    <a:pt x="131" y="315"/>
                  </a:cubicBezTo>
                  <a:cubicBezTo>
                    <a:pt x="131" y="315"/>
                    <a:pt x="131" y="315"/>
                    <a:pt x="131" y="315"/>
                  </a:cubicBezTo>
                  <a:cubicBezTo>
                    <a:pt x="131" y="314"/>
                    <a:pt x="131" y="313"/>
                    <a:pt x="131" y="312"/>
                  </a:cubicBezTo>
                  <a:cubicBezTo>
                    <a:pt x="131" y="312"/>
                    <a:pt x="131" y="312"/>
                    <a:pt x="131" y="312"/>
                  </a:cubicBezTo>
                  <a:cubicBezTo>
                    <a:pt x="131" y="312"/>
                    <a:pt x="131" y="312"/>
                    <a:pt x="131" y="313"/>
                  </a:cubicBezTo>
                  <a:cubicBezTo>
                    <a:pt x="129" y="314"/>
                    <a:pt x="121" y="322"/>
                    <a:pt x="121" y="323"/>
                  </a:cubicBezTo>
                  <a:cubicBezTo>
                    <a:pt x="120" y="323"/>
                    <a:pt x="120" y="323"/>
                    <a:pt x="119" y="323"/>
                  </a:cubicBezTo>
                  <a:cubicBezTo>
                    <a:pt x="119" y="321"/>
                    <a:pt x="119" y="318"/>
                    <a:pt x="118" y="316"/>
                  </a:cubicBezTo>
                  <a:cubicBezTo>
                    <a:pt x="118" y="316"/>
                    <a:pt x="118" y="316"/>
                    <a:pt x="118" y="315"/>
                  </a:cubicBezTo>
                  <a:cubicBezTo>
                    <a:pt x="117" y="315"/>
                    <a:pt x="116" y="315"/>
                    <a:pt x="116" y="315"/>
                  </a:cubicBezTo>
                  <a:cubicBezTo>
                    <a:pt x="116" y="319"/>
                    <a:pt x="115" y="324"/>
                    <a:pt x="111" y="324"/>
                  </a:cubicBezTo>
                  <a:cubicBezTo>
                    <a:pt x="110" y="323"/>
                    <a:pt x="110" y="321"/>
                    <a:pt x="110" y="319"/>
                  </a:cubicBezTo>
                  <a:cubicBezTo>
                    <a:pt x="111" y="319"/>
                    <a:pt x="110" y="319"/>
                    <a:pt x="110" y="318"/>
                  </a:cubicBezTo>
                  <a:cubicBezTo>
                    <a:pt x="110" y="318"/>
                    <a:pt x="110" y="318"/>
                    <a:pt x="110" y="318"/>
                  </a:cubicBezTo>
                  <a:cubicBezTo>
                    <a:pt x="110" y="318"/>
                    <a:pt x="110" y="318"/>
                    <a:pt x="110" y="319"/>
                  </a:cubicBezTo>
                  <a:cubicBezTo>
                    <a:pt x="109" y="319"/>
                    <a:pt x="108" y="319"/>
                    <a:pt x="108" y="318"/>
                  </a:cubicBezTo>
                  <a:cubicBezTo>
                    <a:pt x="106" y="317"/>
                    <a:pt x="104" y="316"/>
                    <a:pt x="104" y="314"/>
                  </a:cubicBezTo>
                  <a:cubicBezTo>
                    <a:pt x="105" y="314"/>
                    <a:pt x="106" y="314"/>
                    <a:pt x="106" y="314"/>
                  </a:cubicBezTo>
                  <a:cubicBezTo>
                    <a:pt x="106" y="313"/>
                    <a:pt x="106" y="312"/>
                    <a:pt x="106" y="311"/>
                  </a:cubicBezTo>
                  <a:cubicBezTo>
                    <a:pt x="105" y="312"/>
                    <a:pt x="104" y="313"/>
                    <a:pt x="102" y="313"/>
                  </a:cubicBezTo>
                  <a:cubicBezTo>
                    <a:pt x="102" y="312"/>
                    <a:pt x="102" y="312"/>
                    <a:pt x="102" y="311"/>
                  </a:cubicBezTo>
                  <a:cubicBezTo>
                    <a:pt x="102" y="309"/>
                    <a:pt x="109" y="311"/>
                    <a:pt x="109" y="307"/>
                  </a:cubicBezTo>
                  <a:cubicBezTo>
                    <a:pt x="108" y="306"/>
                    <a:pt x="102" y="306"/>
                    <a:pt x="102" y="305"/>
                  </a:cubicBezTo>
                  <a:cubicBezTo>
                    <a:pt x="102" y="305"/>
                    <a:pt x="102" y="305"/>
                    <a:pt x="102" y="305"/>
                  </a:cubicBezTo>
                  <a:cubicBezTo>
                    <a:pt x="102" y="302"/>
                    <a:pt x="102" y="292"/>
                    <a:pt x="105" y="292"/>
                  </a:cubicBezTo>
                  <a:cubicBezTo>
                    <a:pt x="106" y="294"/>
                    <a:pt x="107" y="296"/>
                    <a:pt x="107" y="297"/>
                  </a:cubicBezTo>
                  <a:cubicBezTo>
                    <a:pt x="108" y="297"/>
                    <a:pt x="109" y="297"/>
                    <a:pt x="110" y="297"/>
                  </a:cubicBezTo>
                  <a:cubicBezTo>
                    <a:pt x="110" y="297"/>
                    <a:pt x="110" y="297"/>
                    <a:pt x="110" y="296"/>
                  </a:cubicBezTo>
                  <a:cubicBezTo>
                    <a:pt x="112" y="295"/>
                    <a:pt x="114" y="293"/>
                    <a:pt x="114" y="291"/>
                  </a:cubicBezTo>
                  <a:cubicBezTo>
                    <a:pt x="113" y="291"/>
                    <a:pt x="112" y="291"/>
                    <a:pt x="112" y="291"/>
                  </a:cubicBezTo>
                  <a:cubicBezTo>
                    <a:pt x="112" y="291"/>
                    <a:pt x="112" y="292"/>
                    <a:pt x="112" y="292"/>
                  </a:cubicBezTo>
                  <a:cubicBezTo>
                    <a:pt x="111" y="292"/>
                    <a:pt x="110" y="294"/>
                    <a:pt x="110" y="294"/>
                  </a:cubicBezTo>
                  <a:cubicBezTo>
                    <a:pt x="106" y="293"/>
                    <a:pt x="109" y="291"/>
                    <a:pt x="111" y="289"/>
                  </a:cubicBezTo>
                  <a:cubicBezTo>
                    <a:pt x="111" y="288"/>
                    <a:pt x="113" y="284"/>
                    <a:pt x="114" y="284"/>
                  </a:cubicBezTo>
                  <a:cubicBezTo>
                    <a:pt x="113" y="283"/>
                    <a:pt x="113" y="281"/>
                    <a:pt x="113" y="280"/>
                  </a:cubicBezTo>
                  <a:cubicBezTo>
                    <a:pt x="113" y="279"/>
                    <a:pt x="113" y="278"/>
                    <a:pt x="113" y="277"/>
                  </a:cubicBezTo>
                  <a:cubicBezTo>
                    <a:pt x="110" y="274"/>
                    <a:pt x="108" y="270"/>
                    <a:pt x="108" y="265"/>
                  </a:cubicBezTo>
                  <a:cubicBezTo>
                    <a:pt x="108" y="265"/>
                    <a:pt x="108" y="265"/>
                    <a:pt x="108" y="265"/>
                  </a:cubicBezTo>
                  <a:cubicBezTo>
                    <a:pt x="108" y="265"/>
                    <a:pt x="108" y="265"/>
                    <a:pt x="108" y="266"/>
                  </a:cubicBezTo>
                  <a:cubicBezTo>
                    <a:pt x="109" y="266"/>
                    <a:pt x="109" y="267"/>
                    <a:pt x="110" y="267"/>
                  </a:cubicBezTo>
                  <a:cubicBezTo>
                    <a:pt x="111" y="266"/>
                    <a:pt x="111" y="266"/>
                    <a:pt x="111" y="265"/>
                  </a:cubicBezTo>
                  <a:cubicBezTo>
                    <a:pt x="110" y="264"/>
                    <a:pt x="108" y="264"/>
                    <a:pt x="108" y="263"/>
                  </a:cubicBezTo>
                  <a:cubicBezTo>
                    <a:pt x="108" y="263"/>
                    <a:pt x="108" y="263"/>
                    <a:pt x="108" y="263"/>
                  </a:cubicBezTo>
                  <a:cubicBezTo>
                    <a:pt x="108" y="263"/>
                    <a:pt x="108" y="263"/>
                    <a:pt x="108" y="264"/>
                  </a:cubicBezTo>
                  <a:cubicBezTo>
                    <a:pt x="107" y="264"/>
                    <a:pt x="106" y="265"/>
                    <a:pt x="106" y="266"/>
                  </a:cubicBezTo>
                  <a:cubicBezTo>
                    <a:pt x="105" y="266"/>
                    <a:pt x="104" y="266"/>
                    <a:pt x="104" y="265"/>
                  </a:cubicBezTo>
                  <a:cubicBezTo>
                    <a:pt x="102" y="261"/>
                    <a:pt x="103" y="257"/>
                    <a:pt x="102" y="253"/>
                  </a:cubicBezTo>
                  <a:cubicBezTo>
                    <a:pt x="102" y="251"/>
                    <a:pt x="102" y="250"/>
                    <a:pt x="102" y="248"/>
                  </a:cubicBezTo>
                  <a:cubicBezTo>
                    <a:pt x="102" y="248"/>
                    <a:pt x="102" y="248"/>
                    <a:pt x="102" y="248"/>
                  </a:cubicBezTo>
                  <a:cubicBezTo>
                    <a:pt x="103" y="249"/>
                    <a:pt x="104" y="249"/>
                    <a:pt x="104" y="250"/>
                  </a:cubicBezTo>
                  <a:cubicBezTo>
                    <a:pt x="105" y="249"/>
                    <a:pt x="107" y="248"/>
                    <a:pt x="108" y="247"/>
                  </a:cubicBezTo>
                  <a:cubicBezTo>
                    <a:pt x="109" y="247"/>
                    <a:pt x="114" y="242"/>
                    <a:pt x="114" y="242"/>
                  </a:cubicBezTo>
                  <a:cubicBezTo>
                    <a:pt x="114" y="242"/>
                    <a:pt x="114" y="241"/>
                    <a:pt x="114" y="241"/>
                  </a:cubicBezTo>
                  <a:cubicBezTo>
                    <a:pt x="114" y="241"/>
                    <a:pt x="113" y="241"/>
                    <a:pt x="113" y="241"/>
                  </a:cubicBezTo>
                  <a:cubicBezTo>
                    <a:pt x="113" y="240"/>
                    <a:pt x="113" y="240"/>
                    <a:pt x="113" y="240"/>
                  </a:cubicBezTo>
                  <a:cubicBezTo>
                    <a:pt x="112" y="240"/>
                    <a:pt x="112" y="240"/>
                    <a:pt x="111" y="240"/>
                  </a:cubicBezTo>
                  <a:cubicBezTo>
                    <a:pt x="110" y="242"/>
                    <a:pt x="108" y="243"/>
                    <a:pt x="108" y="245"/>
                  </a:cubicBezTo>
                  <a:cubicBezTo>
                    <a:pt x="106" y="245"/>
                    <a:pt x="101" y="248"/>
                    <a:pt x="101" y="243"/>
                  </a:cubicBezTo>
                  <a:cubicBezTo>
                    <a:pt x="103" y="240"/>
                    <a:pt x="103" y="238"/>
                    <a:pt x="103" y="235"/>
                  </a:cubicBezTo>
                  <a:cubicBezTo>
                    <a:pt x="104" y="234"/>
                    <a:pt x="105" y="233"/>
                    <a:pt x="106" y="233"/>
                  </a:cubicBezTo>
                  <a:cubicBezTo>
                    <a:pt x="106" y="232"/>
                    <a:pt x="106" y="232"/>
                    <a:pt x="106" y="231"/>
                  </a:cubicBezTo>
                  <a:cubicBezTo>
                    <a:pt x="105" y="231"/>
                    <a:pt x="105" y="231"/>
                    <a:pt x="104" y="231"/>
                  </a:cubicBezTo>
                  <a:cubicBezTo>
                    <a:pt x="104" y="231"/>
                    <a:pt x="102" y="230"/>
                    <a:pt x="102" y="229"/>
                  </a:cubicBezTo>
                  <a:cubicBezTo>
                    <a:pt x="101" y="229"/>
                    <a:pt x="101" y="229"/>
                    <a:pt x="101" y="228"/>
                  </a:cubicBezTo>
                  <a:cubicBezTo>
                    <a:pt x="101" y="228"/>
                    <a:pt x="104" y="226"/>
                    <a:pt x="102" y="226"/>
                  </a:cubicBezTo>
                  <a:cubicBezTo>
                    <a:pt x="102" y="225"/>
                    <a:pt x="100" y="224"/>
                    <a:pt x="99" y="224"/>
                  </a:cubicBezTo>
                  <a:cubicBezTo>
                    <a:pt x="99" y="224"/>
                    <a:pt x="99" y="224"/>
                    <a:pt x="99" y="224"/>
                  </a:cubicBezTo>
                  <a:cubicBezTo>
                    <a:pt x="99" y="224"/>
                    <a:pt x="99" y="224"/>
                    <a:pt x="100" y="224"/>
                  </a:cubicBezTo>
                  <a:cubicBezTo>
                    <a:pt x="100" y="223"/>
                    <a:pt x="104" y="221"/>
                    <a:pt x="104" y="222"/>
                  </a:cubicBezTo>
                  <a:cubicBezTo>
                    <a:pt x="105" y="222"/>
                    <a:pt x="107" y="223"/>
                    <a:pt x="107" y="221"/>
                  </a:cubicBezTo>
                  <a:cubicBezTo>
                    <a:pt x="107" y="220"/>
                    <a:pt x="107" y="219"/>
                    <a:pt x="106" y="218"/>
                  </a:cubicBezTo>
                  <a:cubicBezTo>
                    <a:pt x="106" y="218"/>
                    <a:pt x="106" y="218"/>
                    <a:pt x="105" y="218"/>
                  </a:cubicBezTo>
                  <a:cubicBezTo>
                    <a:pt x="105" y="218"/>
                    <a:pt x="105" y="219"/>
                    <a:pt x="104" y="220"/>
                  </a:cubicBezTo>
                  <a:cubicBezTo>
                    <a:pt x="104" y="220"/>
                    <a:pt x="104" y="220"/>
                    <a:pt x="104" y="220"/>
                  </a:cubicBezTo>
                  <a:cubicBezTo>
                    <a:pt x="104" y="219"/>
                    <a:pt x="104" y="218"/>
                    <a:pt x="104" y="217"/>
                  </a:cubicBezTo>
                  <a:cubicBezTo>
                    <a:pt x="105" y="215"/>
                    <a:pt x="103" y="213"/>
                    <a:pt x="103" y="210"/>
                  </a:cubicBezTo>
                  <a:cubicBezTo>
                    <a:pt x="104" y="209"/>
                    <a:pt x="104" y="207"/>
                    <a:pt x="105" y="206"/>
                  </a:cubicBezTo>
                  <a:cubicBezTo>
                    <a:pt x="105" y="202"/>
                    <a:pt x="105" y="199"/>
                    <a:pt x="106" y="196"/>
                  </a:cubicBezTo>
                  <a:cubicBezTo>
                    <a:pt x="106" y="196"/>
                    <a:pt x="106" y="196"/>
                    <a:pt x="106" y="195"/>
                  </a:cubicBezTo>
                  <a:cubicBezTo>
                    <a:pt x="106" y="195"/>
                    <a:pt x="106" y="195"/>
                    <a:pt x="106" y="195"/>
                  </a:cubicBezTo>
                  <a:cubicBezTo>
                    <a:pt x="106" y="195"/>
                    <a:pt x="106" y="195"/>
                    <a:pt x="106" y="194"/>
                  </a:cubicBezTo>
                  <a:cubicBezTo>
                    <a:pt x="105" y="194"/>
                    <a:pt x="105" y="194"/>
                    <a:pt x="105" y="194"/>
                  </a:cubicBezTo>
                  <a:cubicBezTo>
                    <a:pt x="105" y="194"/>
                    <a:pt x="105" y="195"/>
                    <a:pt x="105" y="195"/>
                  </a:cubicBezTo>
                  <a:cubicBezTo>
                    <a:pt x="104" y="195"/>
                    <a:pt x="103" y="196"/>
                    <a:pt x="102" y="196"/>
                  </a:cubicBezTo>
                  <a:cubicBezTo>
                    <a:pt x="102" y="196"/>
                    <a:pt x="102" y="196"/>
                    <a:pt x="102" y="195"/>
                  </a:cubicBezTo>
                  <a:cubicBezTo>
                    <a:pt x="102" y="195"/>
                    <a:pt x="102" y="195"/>
                    <a:pt x="102" y="195"/>
                  </a:cubicBezTo>
                  <a:cubicBezTo>
                    <a:pt x="102" y="195"/>
                    <a:pt x="102" y="195"/>
                    <a:pt x="102" y="195"/>
                  </a:cubicBezTo>
                  <a:cubicBezTo>
                    <a:pt x="102" y="194"/>
                    <a:pt x="105" y="193"/>
                    <a:pt x="105" y="193"/>
                  </a:cubicBezTo>
                  <a:cubicBezTo>
                    <a:pt x="107" y="191"/>
                    <a:pt x="107" y="188"/>
                    <a:pt x="109" y="186"/>
                  </a:cubicBezTo>
                  <a:cubicBezTo>
                    <a:pt x="110" y="185"/>
                    <a:pt x="115" y="180"/>
                    <a:pt x="115" y="179"/>
                  </a:cubicBezTo>
                  <a:cubicBezTo>
                    <a:pt x="114" y="179"/>
                    <a:pt x="113" y="179"/>
                    <a:pt x="112" y="179"/>
                  </a:cubicBezTo>
                  <a:cubicBezTo>
                    <a:pt x="111" y="180"/>
                    <a:pt x="110" y="183"/>
                    <a:pt x="108" y="183"/>
                  </a:cubicBezTo>
                  <a:cubicBezTo>
                    <a:pt x="108" y="184"/>
                    <a:pt x="108" y="183"/>
                    <a:pt x="107" y="183"/>
                  </a:cubicBezTo>
                  <a:cubicBezTo>
                    <a:pt x="107" y="182"/>
                    <a:pt x="108" y="180"/>
                    <a:pt x="106" y="180"/>
                  </a:cubicBezTo>
                  <a:cubicBezTo>
                    <a:pt x="106" y="180"/>
                    <a:pt x="106" y="180"/>
                    <a:pt x="106" y="179"/>
                  </a:cubicBezTo>
                  <a:cubicBezTo>
                    <a:pt x="106" y="179"/>
                    <a:pt x="106" y="179"/>
                    <a:pt x="106" y="179"/>
                  </a:cubicBezTo>
                  <a:cubicBezTo>
                    <a:pt x="106" y="181"/>
                    <a:pt x="106" y="183"/>
                    <a:pt x="106" y="185"/>
                  </a:cubicBezTo>
                  <a:cubicBezTo>
                    <a:pt x="106" y="185"/>
                    <a:pt x="106" y="185"/>
                    <a:pt x="106" y="185"/>
                  </a:cubicBezTo>
                  <a:cubicBezTo>
                    <a:pt x="106" y="185"/>
                    <a:pt x="106" y="185"/>
                    <a:pt x="106" y="185"/>
                  </a:cubicBezTo>
                  <a:cubicBezTo>
                    <a:pt x="105" y="185"/>
                    <a:pt x="105" y="185"/>
                    <a:pt x="105" y="185"/>
                  </a:cubicBezTo>
                  <a:cubicBezTo>
                    <a:pt x="105" y="185"/>
                    <a:pt x="105" y="185"/>
                    <a:pt x="105" y="185"/>
                  </a:cubicBezTo>
                  <a:cubicBezTo>
                    <a:pt x="104" y="183"/>
                    <a:pt x="103" y="181"/>
                    <a:pt x="103" y="179"/>
                  </a:cubicBezTo>
                  <a:cubicBezTo>
                    <a:pt x="104" y="178"/>
                    <a:pt x="104" y="178"/>
                    <a:pt x="104" y="177"/>
                  </a:cubicBezTo>
                  <a:cubicBezTo>
                    <a:pt x="101" y="173"/>
                    <a:pt x="104" y="168"/>
                    <a:pt x="104" y="163"/>
                  </a:cubicBezTo>
                  <a:cubicBezTo>
                    <a:pt x="104" y="163"/>
                    <a:pt x="103" y="163"/>
                    <a:pt x="103" y="164"/>
                  </a:cubicBezTo>
                  <a:cubicBezTo>
                    <a:pt x="101" y="165"/>
                    <a:pt x="100" y="167"/>
                    <a:pt x="98" y="167"/>
                  </a:cubicBezTo>
                  <a:cubicBezTo>
                    <a:pt x="98" y="166"/>
                    <a:pt x="98" y="166"/>
                    <a:pt x="98" y="165"/>
                  </a:cubicBezTo>
                  <a:cubicBezTo>
                    <a:pt x="98" y="165"/>
                    <a:pt x="98" y="165"/>
                    <a:pt x="98" y="165"/>
                  </a:cubicBezTo>
                  <a:cubicBezTo>
                    <a:pt x="101" y="161"/>
                    <a:pt x="102" y="162"/>
                    <a:pt x="103" y="156"/>
                  </a:cubicBezTo>
                  <a:cubicBezTo>
                    <a:pt x="103" y="156"/>
                    <a:pt x="104" y="155"/>
                    <a:pt x="104" y="154"/>
                  </a:cubicBezTo>
                  <a:cubicBezTo>
                    <a:pt x="104" y="154"/>
                    <a:pt x="104" y="154"/>
                    <a:pt x="104" y="154"/>
                  </a:cubicBezTo>
                  <a:cubicBezTo>
                    <a:pt x="105" y="154"/>
                    <a:pt x="106" y="154"/>
                    <a:pt x="107" y="154"/>
                  </a:cubicBezTo>
                  <a:cubicBezTo>
                    <a:pt x="109" y="151"/>
                    <a:pt x="125" y="142"/>
                    <a:pt x="125" y="141"/>
                  </a:cubicBezTo>
                  <a:cubicBezTo>
                    <a:pt x="125" y="141"/>
                    <a:pt x="125" y="141"/>
                    <a:pt x="126" y="141"/>
                  </a:cubicBezTo>
                  <a:cubicBezTo>
                    <a:pt x="126" y="142"/>
                    <a:pt x="124" y="146"/>
                    <a:pt x="126" y="146"/>
                  </a:cubicBezTo>
                  <a:cubicBezTo>
                    <a:pt x="126" y="145"/>
                    <a:pt x="128" y="143"/>
                    <a:pt x="128" y="142"/>
                  </a:cubicBezTo>
                  <a:cubicBezTo>
                    <a:pt x="128" y="141"/>
                    <a:pt x="127" y="140"/>
                    <a:pt x="127" y="139"/>
                  </a:cubicBezTo>
                  <a:cubicBezTo>
                    <a:pt x="124" y="136"/>
                    <a:pt x="117" y="140"/>
                    <a:pt x="114" y="143"/>
                  </a:cubicBezTo>
                  <a:cubicBezTo>
                    <a:pt x="113" y="144"/>
                    <a:pt x="112" y="148"/>
                    <a:pt x="110" y="148"/>
                  </a:cubicBezTo>
                  <a:cubicBezTo>
                    <a:pt x="109" y="146"/>
                    <a:pt x="109" y="145"/>
                    <a:pt x="109" y="142"/>
                  </a:cubicBezTo>
                  <a:cubicBezTo>
                    <a:pt x="106" y="142"/>
                    <a:pt x="103" y="141"/>
                    <a:pt x="103" y="138"/>
                  </a:cubicBezTo>
                  <a:cubicBezTo>
                    <a:pt x="103" y="138"/>
                    <a:pt x="103" y="138"/>
                    <a:pt x="104" y="138"/>
                  </a:cubicBezTo>
                  <a:cubicBezTo>
                    <a:pt x="105" y="137"/>
                    <a:pt x="107" y="136"/>
                    <a:pt x="107" y="134"/>
                  </a:cubicBezTo>
                  <a:cubicBezTo>
                    <a:pt x="107" y="134"/>
                    <a:pt x="108" y="134"/>
                    <a:pt x="108" y="134"/>
                  </a:cubicBezTo>
                  <a:cubicBezTo>
                    <a:pt x="109" y="136"/>
                    <a:pt x="109" y="140"/>
                    <a:pt x="111" y="140"/>
                  </a:cubicBezTo>
                  <a:cubicBezTo>
                    <a:pt x="111" y="141"/>
                    <a:pt x="111" y="141"/>
                    <a:pt x="111" y="141"/>
                  </a:cubicBezTo>
                  <a:cubicBezTo>
                    <a:pt x="111" y="141"/>
                    <a:pt x="112" y="141"/>
                    <a:pt x="112" y="141"/>
                  </a:cubicBezTo>
                  <a:cubicBezTo>
                    <a:pt x="112" y="139"/>
                    <a:pt x="111" y="137"/>
                    <a:pt x="111" y="135"/>
                  </a:cubicBezTo>
                  <a:cubicBezTo>
                    <a:pt x="111" y="132"/>
                    <a:pt x="113" y="129"/>
                    <a:pt x="113" y="125"/>
                  </a:cubicBezTo>
                  <a:cubicBezTo>
                    <a:pt x="116" y="123"/>
                    <a:pt x="116" y="117"/>
                    <a:pt x="112" y="117"/>
                  </a:cubicBezTo>
                  <a:cubicBezTo>
                    <a:pt x="108" y="117"/>
                    <a:pt x="106" y="119"/>
                    <a:pt x="103" y="119"/>
                  </a:cubicBezTo>
                  <a:cubicBezTo>
                    <a:pt x="103" y="119"/>
                    <a:pt x="102" y="117"/>
                    <a:pt x="103" y="117"/>
                  </a:cubicBezTo>
                  <a:cubicBezTo>
                    <a:pt x="103" y="116"/>
                    <a:pt x="103" y="115"/>
                    <a:pt x="103" y="114"/>
                  </a:cubicBezTo>
                  <a:cubicBezTo>
                    <a:pt x="103" y="114"/>
                    <a:pt x="100" y="105"/>
                    <a:pt x="102" y="105"/>
                  </a:cubicBezTo>
                  <a:cubicBezTo>
                    <a:pt x="102" y="104"/>
                    <a:pt x="104" y="103"/>
                    <a:pt x="105" y="103"/>
                  </a:cubicBezTo>
                  <a:cubicBezTo>
                    <a:pt x="105" y="102"/>
                    <a:pt x="106" y="99"/>
                    <a:pt x="107" y="99"/>
                  </a:cubicBezTo>
                  <a:cubicBezTo>
                    <a:pt x="107" y="98"/>
                    <a:pt x="107" y="98"/>
                    <a:pt x="107" y="98"/>
                  </a:cubicBezTo>
                  <a:cubicBezTo>
                    <a:pt x="106" y="98"/>
                    <a:pt x="105" y="97"/>
                    <a:pt x="104" y="97"/>
                  </a:cubicBezTo>
                  <a:cubicBezTo>
                    <a:pt x="104" y="97"/>
                    <a:pt x="104" y="96"/>
                    <a:pt x="104" y="96"/>
                  </a:cubicBezTo>
                  <a:cubicBezTo>
                    <a:pt x="108" y="94"/>
                    <a:pt x="111" y="90"/>
                    <a:pt x="116" y="89"/>
                  </a:cubicBezTo>
                  <a:cubicBezTo>
                    <a:pt x="119" y="89"/>
                    <a:pt x="123" y="88"/>
                    <a:pt x="126" y="88"/>
                  </a:cubicBezTo>
                  <a:close/>
                  <a:moveTo>
                    <a:pt x="32" y="89"/>
                  </a:moveTo>
                  <a:cubicBezTo>
                    <a:pt x="33" y="89"/>
                    <a:pt x="34" y="89"/>
                    <a:pt x="34" y="89"/>
                  </a:cubicBezTo>
                  <a:cubicBezTo>
                    <a:pt x="34" y="89"/>
                    <a:pt x="33" y="89"/>
                    <a:pt x="32" y="89"/>
                  </a:cubicBezTo>
                  <a:close/>
                  <a:moveTo>
                    <a:pt x="47" y="91"/>
                  </a:moveTo>
                  <a:cubicBezTo>
                    <a:pt x="48" y="92"/>
                    <a:pt x="48" y="93"/>
                    <a:pt x="49" y="93"/>
                  </a:cubicBezTo>
                  <a:cubicBezTo>
                    <a:pt x="49" y="93"/>
                    <a:pt x="49" y="93"/>
                    <a:pt x="49" y="92"/>
                  </a:cubicBezTo>
                  <a:cubicBezTo>
                    <a:pt x="48" y="92"/>
                    <a:pt x="48" y="92"/>
                    <a:pt x="47" y="91"/>
                  </a:cubicBezTo>
                  <a:close/>
                  <a:moveTo>
                    <a:pt x="100" y="93"/>
                  </a:moveTo>
                  <a:cubicBezTo>
                    <a:pt x="100" y="94"/>
                    <a:pt x="102" y="95"/>
                    <a:pt x="100" y="95"/>
                  </a:cubicBezTo>
                  <a:cubicBezTo>
                    <a:pt x="100" y="95"/>
                    <a:pt x="100" y="96"/>
                    <a:pt x="100" y="96"/>
                  </a:cubicBezTo>
                  <a:cubicBezTo>
                    <a:pt x="100" y="96"/>
                    <a:pt x="99" y="96"/>
                    <a:pt x="99" y="96"/>
                  </a:cubicBezTo>
                  <a:cubicBezTo>
                    <a:pt x="99" y="95"/>
                    <a:pt x="99" y="94"/>
                    <a:pt x="99" y="94"/>
                  </a:cubicBezTo>
                  <a:cubicBezTo>
                    <a:pt x="99" y="94"/>
                    <a:pt x="99" y="93"/>
                    <a:pt x="100" y="93"/>
                  </a:cubicBezTo>
                  <a:close/>
                  <a:moveTo>
                    <a:pt x="118" y="94"/>
                  </a:moveTo>
                  <a:cubicBezTo>
                    <a:pt x="118" y="94"/>
                    <a:pt x="118" y="95"/>
                    <a:pt x="118" y="95"/>
                  </a:cubicBezTo>
                  <a:cubicBezTo>
                    <a:pt x="119" y="95"/>
                    <a:pt x="119" y="95"/>
                    <a:pt x="119" y="94"/>
                  </a:cubicBezTo>
                  <a:cubicBezTo>
                    <a:pt x="119" y="94"/>
                    <a:pt x="118" y="94"/>
                    <a:pt x="118" y="94"/>
                  </a:cubicBezTo>
                  <a:close/>
                  <a:moveTo>
                    <a:pt x="200" y="94"/>
                  </a:moveTo>
                  <a:cubicBezTo>
                    <a:pt x="201" y="96"/>
                    <a:pt x="202" y="96"/>
                    <a:pt x="203" y="96"/>
                  </a:cubicBezTo>
                  <a:cubicBezTo>
                    <a:pt x="203" y="97"/>
                    <a:pt x="203" y="97"/>
                    <a:pt x="203" y="98"/>
                  </a:cubicBezTo>
                  <a:cubicBezTo>
                    <a:pt x="202" y="99"/>
                    <a:pt x="199" y="104"/>
                    <a:pt x="197" y="104"/>
                  </a:cubicBezTo>
                  <a:cubicBezTo>
                    <a:pt x="197" y="103"/>
                    <a:pt x="197" y="103"/>
                    <a:pt x="197" y="103"/>
                  </a:cubicBezTo>
                  <a:cubicBezTo>
                    <a:pt x="197" y="103"/>
                    <a:pt x="197" y="103"/>
                    <a:pt x="197" y="103"/>
                  </a:cubicBezTo>
                  <a:cubicBezTo>
                    <a:pt x="198" y="102"/>
                    <a:pt x="200" y="99"/>
                    <a:pt x="199" y="99"/>
                  </a:cubicBezTo>
                  <a:cubicBezTo>
                    <a:pt x="199" y="98"/>
                    <a:pt x="199" y="98"/>
                    <a:pt x="199" y="98"/>
                  </a:cubicBezTo>
                  <a:cubicBezTo>
                    <a:pt x="198" y="98"/>
                    <a:pt x="198" y="98"/>
                    <a:pt x="198" y="98"/>
                  </a:cubicBezTo>
                  <a:cubicBezTo>
                    <a:pt x="198" y="98"/>
                    <a:pt x="198" y="98"/>
                    <a:pt x="198" y="99"/>
                  </a:cubicBezTo>
                  <a:cubicBezTo>
                    <a:pt x="196" y="101"/>
                    <a:pt x="192" y="113"/>
                    <a:pt x="187" y="113"/>
                  </a:cubicBezTo>
                  <a:cubicBezTo>
                    <a:pt x="184" y="113"/>
                    <a:pt x="186" y="107"/>
                    <a:pt x="186" y="105"/>
                  </a:cubicBezTo>
                  <a:cubicBezTo>
                    <a:pt x="186" y="106"/>
                    <a:pt x="186" y="110"/>
                    <a:pt x="187" y="110"/>
                  </a:cubicBezTo>
                  <a:cubicBezTo>
                    <a:pt x="187" y="110"/>
                    <a:pt x="187" y="110"/>
                    <a:pt x="187" y="111"/>
                  </a:cubicBezTo>
                  <a:cubicBezTo>
                    <a:pt x="188" y="111"/>
                    <a:pt x="189" y="111"/>
                    <a:pt x="189" y="111"/>
                  </a:cubicBezTo>
                  <a:cubicBezTo>
                    <a:pt x="189" y="110"/>
                    <a:pt x="189" y="110"/>
                    <a:pt x="189" y="109"/>
                  </a:cubicBezTo>
                  <a:cubicBezTo>
                    <a:pt x="192" y="104"/>
                    <a:pt x="195" y="99"/>
                    <a:pt x="200" y="94"/>
                  </a:cubicBezTo>
                  <a:close/>
                  <a:moveTo>
                    <a:pt x="34" y="96"/>
                  </a:moveTo>
                  <a:cubicBezTo>
                    <a:pt x="34" y="97"/>
                    <a:pt x="34" y="99"/>
                    <a:pt x="35" y="99"/>
                  </a:cubicBezTo>
                  <a:cubicBezTo>
                    <a:pt x="35" y="98"/>
                    <a:pt x="35" y="98"/>
                    <a:pt x="35" y="98"/>
                  </a:cubicBezTo>
                  <a:cubicBezTo>
                    <a:pt x="35" y="98"/>
                    <a:pt x="36" y="98"/>
                    <a:pt x="36" y="98"/>
                  </a:cubicBezTo>
                  <a:cubicBezTo>
                    <a:pt x="36" y="97"/>
                    <a:pt x="36" y="97"/>
                    <a:pt x="36" y="96"/>
                  </a:cubicBezTo>
                  <a:cubicBezTo>
                    <a:pt x="36" y="96"/>
                    <a:pt x="35" y="96"/>
                    <a:pt x="34" y="96"/>
                  </a:cubicBezTo>
                  <a:close/>
                  <a:moveTo>
                    <a:pt x="65" y="96"/>
                  </a:moveTo>
                  <a:cubicBezTo>
                    <a:pt x="65" y="97"/>
                    <a:pt x="65" y="99"/>
                    <a:pt x="67" y="99"/>
                  </a:cubicBezTo>
                  <a:cubicBezTo>
                    <a:pt x="66" y="98"/>
                    <a:pt x="66" y="97"/>
                    <a:pt x="65" y="96"/>
                  </a:cubicBezTo>
                  <a:close/>
                  <a:moveTo>
                    <a:pt x="141" y="96"/>
                  </a:moveTo>
                  <a:cubicBezTo>
                    <a:pt x="142" y="98"/>
                    <a:pt x="142" y="100"/>
                    <a:pt x="142" y="101"/>
                  </a:cubicBezTo>
                  <a:cubicBezTo>
                    <a:pt x="142" y="101"/>
                    <a:pt x="142" y="101"/>
                    <a:pt x="141" y="101"/>
                  </a:cubicBezTo>
                  <a:cubicBezTo>
                    <a:pt x="141" y="101"/>
                    <a:pt x="141" y="101"/>
                    <a:pt x="141" y="101"/>
                  </a:cubicBezTo>
                  <a:cubicBezTo>
                    <a:pt x="141" y="101"/>
                    <a:pt x="141" y="101"/>
                    <a:pt x="141" y="101"/>
                  </a:cubicBezTo>
                  <a:cubicBezTo>
                    <a:pt x="140" y="99"/>
                    <a:pt x="140" y="98"/>
                    <a:pt x="141" y="96"/>
                  </a:cubicBezTo>
                  <a:close/>
                  <a:moveTo>
                    <a:pt x="63" y="97"/>
                  </a:moveTo>
                  <a:cubicBezTo>
                    <a:pt x="63" y="97"/>
                    <a:pt x="63" y="98"/>
                    <a:pt x="63" y="98"/>
                  </a:cubicBezTo>
                  <a:cubicBezTo>
                    <a:pt x="62" y="98"/>
                    <a:pt x="58" y="103"/>
                    <a:pt x="60" y="103"/>
                  </a:cubicBezTo>
                  <a:cubicBezTo>
                    <a:pt x="60" y="102"/>
                    <a:pt x="60" y="102"/>
                    <a:pt x="60" y="102"/>
                  </a:cubicBezTo>
                  <a:cubicBezTo>
                    <a:pt x="61" y="101"/>
                    <a:pt x="63" y="98"/>
                    <a:pt x="64" y="98"/>
                  </a:cubicBezTo>
                  <a:cubicBezTo>
                    <a:pt x="64" y="98"/>
                    <a:pt x="63" y="97"/>
                    <a:pt x="63" y="97"/>
                  </a:cubicBezTo>
                  <a:close/>
                  <a:moveTo>
                    <a:pt x="123" y="97"/>
                  </a:moveTo>
                  <a:cubicBezTo>
                    <a:pt x="122" y="101"/>
                    <a:pt x="122" y="109"/>
                    <a:pt x="116" y="109"/>
                  </a:cubicBezTo>
                  <a:cubicBezTo>
                    <a:pt x="116" y="109"/>
                    <a:pt x="116" y="110"/>
                    <a:pt x="116" y="111"/>
                  </a:cubicBezTo>
                  <a:cubicBezTo>
                    <a:pt x="117" y="111"/>
                    <a:pt x="118" y="111"/>
                    <a:pt x="118" y="111"/>
                  </a:cubicBezTo>
                  <a:cubicBezTo>
                    <a:pt x="121" y="107"/>
                    <a:pt x="128" y="102"/>
                    <a:pt x="123" y="97"/>
                  </a:cubicBezTo>
                  <a:close/>
                  <a:moveTo>
                    <a:pt x="163" y="97"/>
                  </a:moveTo>
                  <a:cubicBezTo>
                    <a:pt x="162" y="98"/>
                    <a:pt x="161" y="99"/>
                    <a:pt x="160" y="99"/>
                  </a:cubicBezTo>
                  <a:cubicBezTo>
                    <a:pt x="160" y="99"/>
                    <a:pt x="160" y="99"/>
                    <a:pt x="160" y="100"/>
                  </a:cubicBezTo>
                  <a:cubicBezTo>
                    <a:pt x="162" y="99"/>
                    <a:pt x="163" y="99"/>
                    <a:pt x="163" y="97"/>
                  </a:cubicBezTo>
                  <a:close/>
                  <a:moveTo>
                    <a:pt x="131" y="98"/>
                  </a:moveTo>
                  <a:cubicBezTo>
                    <a:pt x="131" y="99"/>
                    <a:pt x="130" y="100"/>
                    <a:pt x="131" y="100"/>
                  </a:cubicBezTo>
                  <a:cubicBezTo>
                    <a:pt x="131" y="99"/>
                    <a:pt x="131" y="99"/>
                    <a:pt x="132" y="99"/>
                  </a:cubicBezTo>
                  <a:cubicBezTo>
                    <a:pt x="131" y="99"/>
                    <a:pt x="131" y="98"/>
                    <a:pt x="131" y="98"/>
                  </a:cubicBezTo>
                  <a:close/>
                  <a:moveTo>
                    <a:pt x="116" y="101"/>
                  </a:moveTo>
                  <a:cubicBezTo>
                    <a:pt x="115" y="102"/>
                    <a:pt x="114" y="104"/>
                    <a:pt x="113" y="105"/>
                  </a:cubicBezTo>
                  <a:cubicBezTo>
                    <a:pt x="112" y="107"/>
                    <a:pt x="105" y="108"/>
                    <a:pt x="105" y="111"/>
                  </a:cubicBezTo>
                  <a:cubicBezTo>
                    <a:pt x="105" y="111"/>
                    <a:pt x="106" y="111"/>
                    <a:pt x="106" y="111"/>
                  </a:cubicBezTo>
                  <a:cubicBezTo>
                    <a:pt x="109" y="109"/>
                    <a:pt x="119" y="107"/>
                    <a:pt x="116" y="101"/>
                  </a:cubicBezTo>
                  <a:close/>
                  <a:moveTo>
                    <a:pt x="32" y="101"/>
                  </a:moveTo>
                  <a:cubicBezTo>
                    <a:pt x="32" y="102"/>
                    <a:pt x="33" y="103"/>
                    <a:pt x="34" y="103"/>
                  </a:cubicBezTo>
                  <a:cubicBezTo>
                    <a:pt x="33" y="102"/>
                    <a:pt x="33" y="102"/>
                    <a:pt x="32" y="101"/>
                  </a:cubicBezTo>
                  <a:close/>
                  <a:moveTo>
                    <a:pt x="134" y="102"/>
                  </a:moveTo>
                  <a:cubicBezTo>
                    <a:pt x="133" y="103"/>
                    <a:pt x="132" y="107"/>
                    <a:pt x="133" y="109"/>
                  </a:cubicBezTo>
                  <a:cubicBezTo>
                    <a:pt x="133" y="108"/>
                    <a:pt x="133" y="108"/>
                    <a:pt x="133" y="108"/>
                  </a:cubicBezTo>
                  <a:cubicBezTo>
                    <a:pt x="133" y="108"/>
                    <a:pt x="133" y="108"/>
                    <a:pt x="133" y="108"/>
                  </a:cubicBezTo>
                  <a:cubicBezTo>
                    <a:pt x="134" y="106"/>
                    <a:pt x="135" y="104"/>
                    <a:pt x="134" y="102"/>
                  </a:cubicBezTo>
                  <a:close/>
                  <a:moveTo>
                    <a:pt x="155" y="103"/>
                  </a:moveTo>
                  <a:cubicBezTo>
                    <a:pt x="155" y="103"/>
                    <a:pt x="155" y="103"/>
                    <a:pt x="155" y="104"/>
                  </a:cubicBezTo>
                  <a:cubicBezTo>
                    <a:pt x="155" y="104"/>
                    <a:pt x="154" y="103"/>
                    <a:pt x="155" y="103"/>
                  </a:cubicBezTo>
                  <a:cubicBezTo>
                    <a:pt x="155" y="103"/>
                    <a:pt x="155" y="103"/>
                    <a:pt x="155" y="103"/>
                  </a:cubicBezTo>
                  <a:close/>
                  <a:moveTo>
                    <a:pt x="110" y="103"/>
                  </a:moveTo>
                  <a:cubicBezTo>
                    <a:pt x="110" y="103"/>
                    <a:pt x="110" y="104"/>
                    <a:pt x="110" y="104"/>
                  </a:cubicBezTo>
                  <a:cubicBezTo>
                    <a:pt x="110" y="104"/>
                    <a:pt x="109" y="105"/>
                    <a:pt x="110" y="105"/>
                  </a:cubicBezTo>
                  <a:cubicBezTo>
                    <a:pt x="110" y="105"/>
                    <a:pt x="110" y="104"/>
                    <a:pt x="110" y="103"/>
                  </a:cubicBezTo>
                  <a:close/>
                  <a:moveTo>
                    <a:pt x="180" y="104"/>
                  </a:moveTo>
                  <a:cubicBezTo>
                    <a:pt x="182" y="106"/>
                    <a:pt x="181" y="110"/>
                    <a:pt x="178" y="110"/>
                  </a:cubicBezTo>
                  <a:cubicBezTo>
                    <a:pt x="179" y="108"/>
                    <a:pt x="180" y="106"/>
                    <a:pt x="180" y="104"/>
                  </a:cubicBezTo>
                  <a:close/>
                  <a:moveTo>
                    <a:pt x="157" y="106"/>
                  </a:moveTo>
                  <a:cubicBezTo>
                    <a:pt x="159" y="108"/>
                    <a:pt x="161" y="117"/>
                    <a:pt x="155" y="117"/>
                  </a:cubicBezTo>
                  <a:cubicBezTo>
                    <a:pt x="155" y="117"/>
                    <a:pt x="155" y="117"/>
                    <a:pt x="155" y="117"/>
                  </a:cubicBezTo>
                  <a:cubicBezTo>
                    <a:pt x="153" y="113"/>
                    <a:pt x="153" y="109"/>
                    <a:pt x="157" y="106"/>
                  </a:cubicBezTo>
                  <a:close/>
                  <a:moveTo>
                    <a:pt x="126" y="107"/>
                  </a:moveTo>
                  <a:cubicBezTo>
                    <a:pt x="126" y="108"/>
                    <a:pt x="126" y="110"/>
                    <a:pt x="126" y="110"/>
                  </a:cubicBezTo>
                  <a:cubicBezTo>
                    <a:pt x="127" y="109"/>
                    <a:pt x="126" y="107"/>
                    <a:pt x="126" y="107"/>
                  </a:cubicBezTo>
                  <a:close/>
                  <a:moveTo>
                    <a:pt x="166" y="107"/>
                  </a:moveTo>
                  <a:cubicBezTo>
                    <a:pt x="165" y="109"/>
                    <a:pt x="165" y="111"/>
                    <a:pt x="165" y="113"/>
                  </a:cubicBezTo>
                  <a:cubicBezTo>
                    <a:pt x="166" y="112"/>
                    <a:pt x="168" y="110"/>
                    <a:pt x="168" y="108"/>
                  </a:cubicBezTo>
                  <a:cubicBezTo>
                    <a:pt x="167" y="108"/>
                    <a:pt x="167" y="107"/>
                    <a:pt x="166" y="107"/>
                  </a:cubicBezTo>
                  <a:close/>
                  <a:moveTo>
                    <a:pt x="130" y="109"/>
                  </a:moveTo>
                  <a:cubicBezTo>
                    <a:pt x="130" y="109"/>
                    <a:pt x="130" y="109"/>
                    <a:pt x="130" y="109"/>
                  </a:cubicBezTo>
                  <a:cubicBezTo>
                    <a:pt x="130" y="109"/>
                    <a:pt x="130" y="109"/>
                    <a:pt x="130" y="109"/>
                  </a:cubicBezTo>
                  <a:close/>
                  <a:moveTo>
                    <a:pt x="195" y="109"/>
                  </a:moveTo>
                  <a:cubicBezTo>
                    <a:pt x="195" y="109"/>
                    <a:pt x="195" y="109"/>
                    <a:pt x="195" y="109"/>
                  </a:cubicBezTo>
                  <a:cubicBezTo>
                    <a:pt x="196" y="109"/>
                    <a:pt x="196" y="109"/>
                    <a:pt x="196" y="110"/>
                  </a:cubicBezTo>
                  <a:cubicBezTo>
                    <a:pt x="195" y="110"/>
                    <a:pt x="193" y="112"/>
                    <a:pt x="193" y="113"/>
                  </a:cubicBezTo>
                  <a:cubicBezTo>
                    <a:pt x="192" y="113"/>
                    <a:pt x="192" y="113"/>
                    <a:pt x="192" y="112"/>
                  </a:cubicBezTo>
                  <a:cubicBezTo>
                    <a:pt x="192" y="112"/>
                    <a:pt x="192" y="112"/>
                    <a:pt x="192" y="112"/>
                  </a:cubicBezTo>
                  <a:cubicBezTo>
                    <a:pt x="192" y="112"/>
                    <a:pt x="192" y="111"/>
                    <a:pt x="192" y="111"/>
                  </a:cubicBezTo>
                  <a:cubicBezTo>
                    <a:pt x="192" y="111"/>
                    <a:pt x="192" y="111"/>
                    <a:pt x="192" y="111"/>
                  </a:cubicBezTo>
                  <a:cubicBezTo>
                    <a:pt x="193" y="110"/>
                    <a:pt x="194" y="109"/>
                    <a:pt x="195" y="109"/>
                  </a:cubicBezTo>
                  <a:close/>
                  <a:moveTo>
                    <a:pt x="148" y="111"/>
                  </a:moveTo>
                  <a:cubicBezTo>
                    <a:pt x="149" y="113"/>
                    <a:pt x="151" y="115"/>
                    <a:pt x="151" y="117"/>
                  </a:cubicBezTo>
                  <a:cubicBezTo>
                    <a:pt x="151" y="117"/>
                    <a:pt x="151" y="117"/>
                    <a:pt x="151" y="117"/>
                  </a:cubicBezTo>
                  <a:cubicBezTo>
                    <a:pt x="151" y="116"/>
                    <a:pt x="151" y="116"/>
                    <a:pt x="151" y="116"/>
                  </a:cubicBezTo>
                  <a:cubicBezTo>
                    <a:pt x="151" y="116"/>
                    <a:pt x="150" y="116"/>
                    <a:pt x="150" y="116"/>
                  </a:cubicBezTo>
                  <a:cubicBezTo>
                    <a:pt x="149" y="114"/>
                    <a:pt x="149" y="113"/>
                    <a:pt x="148" y="111"/>
                  </a:cubicBezTo>
                  <a:close/>
                  <a:moveTo>
                    <a:pt x="180" y="111"/>
                  </a:moveTo>
                  <a:cubicBezTo>
                    <a:pt x="181" y="113"/>
                    <a:pt x="183" y="116"/>
                    <a:pt x="183" y="119"/>
                  </a:cubicBezTo>
                  <a:cubicBezTo>
                    <a:pt x="183" y="119"/>
                    <a:pt x="183" y="119"/>
                    <a:pt x="182" y="119"/>
                  </a:cubicBezTo>
                  <a:cubicBezTo>
                    <a:pt x="182" y="119"/>
                    <a:pt x="182" y="119"/>
                    <a:pt x="182" y="119"/>
                  </a:cubicBezTo>
                  <a:cubicBezTo>
                    <a:pt x="182" y="119"/>
                    <a:pt x="182" y="119"/>
                    <a:pt x="182" y="119"/>
                  </a:cubicBezTo>
                  <a:cubicBezTo>
                    <a:pt x="181" y="119"/>
                    <a:pt x="181" y="119"/>
                    <a:pt x="180" y="119"/>
                  </a:cubicBezTo>
                  <a:cubicBezTo>
                    <a:pt x="180" y="116"/>
                    <a:pt x="180" y="114"/>
                    <a:pt x="180" y="111"/>
                  </a:cubicBezTo>
                  <a:close/>
                  <a:moveTo>
                    <a:pt x="111" y="112"/>
                  </a:moveTo>
                  <a:cubicBezTo>
                    <a:pt x="111" y="113"/>
                    <a:pt x="111" y="113"/>
                    <a:pt x="110" y="113"/>
                  </a:cubicBezTo>
                  <a:cubicBezTo>
                    <a:pt x="109" y="114"/>
                    <a:pt x="109" y="114"/>
                    <a:pt x="109" y="115"/>
                  </a:cubicBezTo>
                  <a:cubicBezTo>
                    <a:pt x="109" y="115"/>
                    <a:pt x="110" y="115"/>
                    <a:pt x="110" y="115"/>
                  </a:cubicBezTo>
                  <a:cubicBezTo>
                    <a:pt x="110" y="114"/>
                    <a:pt x="110" y="114"/>
                    <a:pt x="110" y="114"/>
                  </a:cubicBezTo>
                  <a:cubicBezTo>
                    <a:pt x="111" y="113"/>
                    <a:pt x="112" y="113"/>
                    <a:pt x="112" y="112"/>
                  </a:cubicBezTo>
                  <a:cubicBezTo>
                    <a:pt x="112" y="112"/>
                    <a:pt x="112" y="112"/>
                    <a:pt x="111" y="112"/>
                  </a:cubicBezTo>
                  <a:close/>
                  <a:moveTo>
                    <a:pt x="100" y="113"/>
                  </a:moveTo>
                  <a:cubicBezTo>
                    <a:pt x="100" y="113"/>
                    <a:pt x="101" y="113"/>
                    <a:pt x="102" y="113"/>
                  </a:cubicBezTo>
                  <a:cubicBezTo>
                    <a:pt x="102" y="113"/>
                    <a:pt x="102" y="114"/>
                    <a:pt x="101" y="114"/>
                  </a:cubicBezTo>
                  <a:cubicBezTo>
                    <a:pt x="101" y="114"/>
                    <a:pt x="101" y="114"/>
                    <a:pt x="101" y="115"/>
                  </a:cubicBezTo>
                  <a:cubicBezTo>
                    <a:pt x="101" y="115"/>
                    <a:pt x="101" y="115"/>
                    <a:pt x="100" y="115"/>
                  </a:cubicBezTo>
                  <a:cubicBezTo>
                    <a:pt x="100" y="115"/>
                    <a:pt x="100" y="115"/>
                    <a:pt x="100" y="115"/>
                  </a:cubicBezTo>
                  <a:cubicBezTo>
                    <a:pt x="100" y="115"/>
                    <a:pt x="99" y="115"/>
                    <a:pt x="99" y="115"/>
                  </a:cubicBezTo>
                  <a:cubicBezTo>
                    <a:pt x="99" y="115"/>
                    <a:pt x="99" y="114"/>
                    <a:pt x="99" y="113"/>
                  </a:cubicBezTo>
                  <a:cubicBezTo>
                    <a:pt x="99" y="113"/>
                    <a:pt x="99" y="113"/>
                    <a:pt x="100" y="113"/>
                  </a:cubicBezTo>
                  <a:close/>
                  <a:moveTo>
                    <a:pt x="176" y="114"/>
                  </a:moveTo>
                  <a:cubicBezTo>
                    <a:pt x="177" y="114"/>
                    <a:pt x="178" y="114"/>
                    <a:pt x="178" y="114"/>
                  </a:cubicBezTo>
                  <a:cubicBezTo>
                    <a:pt x="178" y="115"/>
                    <a:pt x="179" y="115"/>
                    <a:pt x="178" y="115"/>
                  </a:cubicBezTo>
                  <a:cubicBezTo>
                    <a:pt x="178" y="116"/>
                    <a:pt x="178" y="116"/>
                    <a:pt x="178" y="116"/>
                  </a:cubicBezTo>
                  <a:cubicBezTo>
                    <a:pt x="177" y="115"/>
                    <a:pt x="177" y="115"/>
                    <a:pt x="176" y="114"/>
                  </a:cubicBezTo>
                  <a:close/>
                  <a:moveTo>
                    <a:pt x="189" y="115"/>
                  </a:moveTo>
                  <a:cubicBezTo>
                    <a:pt x="189" y="115"/>
                    <a:pt x="189" y="115"/>
                    <a:pt x="189" y="115"/>
                  </a:cubicBezTo>
                  <a:cubicBezTo>
                    <a:pt x="189" y="116"/>
                    <a:pt x="189" y="116"/>
                    <a:pt x="190" y="116"/>
                  </a:cubicBezTo>
                  <a:cubicBezTo>
                    <a:pt x="189" y="116"/>
                    <a:pt x="189" y="117"/>
                    <a:pt x="189" y="117"/>
                  </a:cubicBezTo>
                  <a:cubicBezTo>
                    <a:pt x="189" y="116"/>
                    <a:pt x="189" y="116"/>
                    <a:pt x="189" y="115"/>
                  </a:cubicBezTo>
                  <a:close/>
                  <a:moveTo>
                    <a:pt x="160" y="119"/>
                  </a:moveTo>
                  <a:cubicBezTo>
                    <a:pt x="161" y="120"/>
                    <a:pt x="162" y="121"/>
                    <a:pt x="162" y="122"/>
                  </a:cubicBezTo>
                  <a:cubicBezTo>
                    <a:pt x="162" y="122"/>
                    <a:pt x="161" y="122"/>
                    <a:pt x="161" y="122"/>
                  </a:cubicBezTo>
                  <a:cubicBezTo>
                    <a:pt x="161" y="122"/>
                    <a:pt x="161" y="122"/>
                    <a:pt x="161" y="121"/>
                  </a:cubicBezTo>
                  <a:cubicBezTo>
                    <a:pt x="161" y="121"/>
                    <a:pt x="160" y="120"/>
                    <a:pt x="160" y="119"/>
                  </a:cubicBezTo>
                  <a:close/>
                  <a:moveTo>
                    <a:pt x="149" y="120"/>
                  </a:moveTo>
                  <a:cubicBezTo>
                    <a:pt x="149" y="120"/>
                    <a:pt x="150" y="120"/>
                    <a:pt x="150" y="120"/>
                  </a:cubicBezTo>
                  <a:cubicBezTo>
                    <a:pt x="150" y="121"/>
                    <a:pt x="148" y="122"/>
                    <a:pt x="148" y="121"/>
                  </a:cubicBezTo>
                  <a:cubicBezTo>
                    <a:pt x="148" y="121"/>
                    <a:pt x="149" y="120"/>
                    <a:pt x="149" y="120"/>
                  </a:cubicBezTo>
                  <a:close/>
                  <a:moveTo>
                    <a:pt x="112" y="121"/>
                  </a:moveTo>
                  <a:cubicBezTo>
                    <a:pt x="112" y="121"/>
                    <a:pt x="112" y="121"/>
                    <a:pt x="112" y="121"/>
                  </a:cubicBezTo>
                  <a:cubicBezTo>
                    <a:pt x="112" y="121"/>
                    <a:pt x="112" y="121"/>
                    <a:pt x="112" y="121"/>
                  </a:cubicBezTo>
                  <a:close/>
                  <a:moveTo>
                    <a:pt x="100" y="122"/>
                  </a:moveTo>
                  <a:cubicBezTo>
                    <a:pt x="101" y="122"/>
                    <a:pt x="103" y="123"/>
                    <a:pt x="103" y="124"/>
                  </a:cubicBezTo>
                  <a:cubicBezTo>
                    <a:pt x="103" y="124"/>
                    <a:pt x="103" y="124"/>
                    <a:pt x="102" y="124"/>
                  </a:cubicBezTo>
                  <a:cubicBezTo>
                    <a:pt x="102" y="124"/>
                    <a:pt x="102" y="125"/>
                    <a:pt x="102" y="125"/>
                  </a:cubicBezTo>
                  <a:cubicBezTo>
                    <a:pt x="102" y="125"/>
                    <a:pt x="101" y="125"/>
                    <a:pt x="101" y="125"/>
                  </a:cubicBezTo>
                  <a:cubicBezTo>
                    <a:pt x="101" y="124"/>
                    <a:pt x="101" y="123"/>
                    <a:pt x="100" y="123"/>
                  </a:cubicBezTo>
                  <a:cubicBezTo>
                    <a:pt x="100" y="123"/>
                    <a:pt x="100" y="123"/>
                    <a:pt x="100" y="122"/>
                  </a:cubicBezTo>
                  <a:close/>
                  <a:moveTo>
                    <a:pt x="126" y="122"/>
                  </a:moveTo>
                  <a:cubicBezTo>
                    <a:pt x="125" y="122"/>
                    <a:pt x="125" y="123"/>
                    <a:pt x="125" y="123"/>
                  </a:cubicBezTo>
                  <a:cubicBezTo>
                    <a:pt x="126" y="124"/>
                    <a:pt x="126" y="124"/>
                    <a:pt x="126" y="125"/>
                  </a:cubicBezTo>
                  <a:cubicBezTo>
                    <a:pt x="126" y="125"/>
                    <a:pt x="127" y="125"/>
                    <a:pt x="127" y="125"/>
                  </a:cubicBezTo>
                  <a:cubicBezTo>
                    <a:pt x="127" y="124"/>
                    <a:pt x="126" y="123"/>
                    <a:pt x="126" y="122"/>
                  </a:cubicBezTo>
                  <a:close/>
                  <a:moveTo>
                    <a:pt x="153" y="122"/>
                  </a:moveTo>
                  <a:cubicBezTo>
                    <a:pt x="154" y="123"/>
                    <a:pt x="154" y="124"/>
                    <a:pt x="153" y="124"/>
                  </a:cubicBezTo>
                  <a:cubicBezTo>
                    <a:pt x="153" y="123"/>
                    <a:pt x="153" y="123"/>
                    <a:pt x="153" y="123"/>
                  </a:cubicBezTo>
                  <a:cubicBezTo>
                    <a:pt x="153" y="123"/>
                    <a:pt x="153" y="122"/>
                    <a:pt x="153" y="122"/>
                  </a:cubicBezTo>
                  <a:close/>
                  <a:moveTo>
                    <a:pt x="182" y="123"/>
                  </a:moveTo>
                  <a:cubicBezTo>
                    <a:pt x="183" y="123"/>
                    <a:pt x="184" y="123"/>
                    <a:pt x="184" y="125"/>
                  </a:cubicBezTo>
                  <a:cubicBezTo>
                    <a:pt x="184" y="125"/>
                    <a:pt x="184" y="125"/>
                    <a:pt x="184" y="125"/>
                  </a:cubicBezTo>
                  <a:cubicBezTo>
                    <a:pt x="184" y="125"/>
                    <a:pt x="184" y="125"/>
                    <a:pt x="184" y="125"/>
                  </a:cubicBezTo>
                  <a:cubicBezTo>
                    <a:pt x="183" y="125"/>
                    <a:pt x="182" y="125"/>
                    <a:pt x="180" y="125"/>
                  </a:cubicBezTo>
                  <a:cubicBezTo>
                    <a:pt x="180" y="125"/>
                    <a:pt x="180" y="125"/>
                    <a:pt x="180" y="124"/>
                  </a:cubicBezTo>
                  <a:cubicBezTo>
                    <a:pt x="181" y="124"/>
                    <a:pt x="181" y="124"/>
                    <a:pt x="181" y="123"/>
                  </a:cubicBezTo>
                  <a:cubicBezTo>
                    <a:pt x="181" y="123"/>
                    <a:pt x="182" y="123"/>
                    <a:pt x="182" y="123"/>
                  </a:cubicBezTo>
                  <a:close/>
                  <a:moveTo>
                    <a:pt x="50" y="123"/>
                  </a:moveTo>
                  <a:cubicBezTo>
                    <a:pt x="52" y="124"/>
                    <a:pt x="53" y="125"/>
                    <a:pt x="53" y="126"/>
                  </a:cubicBezTo>
                  <a:cubicBezTo>
                    <a:pt x="52" y="126"/>
                    <a:pt x="52" y="126"/>
                    <a:pt x="51" y="126"/>
                  </a:cubicBezTo>
                  <a:cubicBezTo>
                    <a:pt x="51" y="125"/>
                    <a:pt x="51" y="124"/>
                    <a:pt x="50" y="123"/>
                  </a:cubicBezTo>
                  <a:close/>
                  <a:moveTo>
                    <a:pt x="121" y="124"/>
                  </a:moveTo>
                  <a:cubicBezTo>
                    <a:pt x="121" y="125"/>
                    <a:pt x="121" y="127"/>
                    <a:pt x="123" y="127"/>
                  </a:cubicBezTo>
                  <a:cubicBezTo>
                    <a:pt x="123" y="126"/>
                    <a:pt x="123" y="125"/>
                    <a:pt x="123" y="125"/>
                  </a:cubicBezTo>
                  <a:cubicBezTo>
                    <a:pt x="122" y="124"/>
                    <a:pt x="121" y="124"/>
                    <a:pt x="121" y="124"/>
                  </a:cubicBezTo>
                  <a:close/>
                  <a:moveTo>
                    <a:pt x="158" y="124"/>
                  </a:moveTo>
                  <a:cubicBezTo>
                    <a:pt x="159" y="124"/>
                    <a:pt x="160" y="125"/>
                    <a:pt x="160" y="126"/>
                  </a:cubicBezTo>
                  <a:cubicBezTo>
                    <a:pt x="160" y="126"/>
                    <a:pt x="160" y="126"/>
                    <a:pt x="160" y="126"/>
                  </a:cubicBezTo>
                  <a:cubicBezTo>
                    <a:pt x="160" y="126"/>
                    <a:pt x="160" y="127"/>
                    <a:pt x="160" y="127"/>
                  </a:cubicBezTo>
                  <a:cubicBezTo>
                    <a:pt x="159" y="127"/>
                    <a:pt x="158" y="127"/>
                    <a:pt x="158" y="126"/>
                  </a:cubicBezTo>
                  <a:cubicBezTo>
                    <a:pt x="158" y="126"/>
                    <a:pt x="157" y="125"/>
                    <a:pt x="157" y="125"/>
                  </a:cubicBezTo>
                  <a:cubicBezTo>
                    <a:pt x="157" y="125"/>
                    <a:pt x="157" y="125"/>
                    <a:pt x="158" y="125"/>
                  </a:cubicBezTo>
                  <a:cubicBezTo>
                    <a:pt x="158" y="124"/>
                    <a:pt x="158" y="124"/>
                    <a:pt x="158" y="124"/>
                  </a:cubicBezTo>
                  <a:close/>
                  <a:moveTo>
                    <a:pt x="61" y="125"/>
                  </a:moveTo>
                  <a:cubicBezTo>
                    <a:pt x="62" y="125"/>
                    <a:pt x="62" y="125"/>
                    <a:pt x="62" y="125"/>
                  </a:cubicBezTo>
                  <a:cubicBezTo>
                    <a:pt x="62" y="126"/>
                    <a:pt x="62" y="125"/>
                    <a:pt x="63" y="125"/>
                  </a:cubicBezTo>
                  <a:cubicBezTo>
                    <a:pt x="62" y="126"/>
                    <a:pt x="62" y="126"/>
                    <a:pt x="62" y="127"/>
                  </a:cubicBezTo>
                  <a:cubicBezTo>
                    <a:pt x="61" y="127"/>
                    <a:pt x="61" y="127"/>
                    <a:pt x="60" y="127"/>
                  </a:cubicBezTo>
                  <a:cubicBezTo>
                    <a:pt x="60" y="126"/>
                    <a:pt x="60" y="126"/>
                    <a:pt x="60" y="125"/>
                  </a:cubicBezTo>
                  <a:cubicBezTo>
                    <a:pt x="60" y="125"/>
                    <a:pt x="61" y="125"/>
                    <a:pt x="61" y="125"/>
                  </a:cubicBezTo>
                  <a:close/>
                  <a:moveTo>
                    <a:pt x="76" y="125"/>
                  </a:moveTo>
                  <a:cubicBezTo>
                    <a:pt x="77" y="125"/>
                    <a:pt x="79" y="125"/>
                    <a:pt x="79" y="126"/>
                  </a:cubicBezTo>
                  <a:cubicBezTo>
                    <a:pt x="79" y="126"/>
                    <a:pt x="78" y="126"/>
                    <a:pt x="78" y="126"/>
                  </a:cubicBezTo>
                  <a:cubicBezTo>
                    <a:pt x="78" y="126"/>
                    <a:pt x="78" y="127"/>
                    <a:pt x="78" y="127"/>
                  </a:cubicBezTo>
                  <a:cubicBezTo>
                    <a:pt x="77" y="127"/>
                    <a:pt x="77" y="127"/>
                    <a:pt x="76" y="127"/>
                  </a:cubicBezTo>
                  <a:cubicBezTo>
                    <a:pt x="76" y="126"/>
                    <a:pt x="76" y="125"/>
                    <a:pt x="76" y="125"/>
                  </a:cubicBezTo>
                  <a:close/>
                  <a:moveTo>
                    <a:pt x="128" y="125"/>
                  </a:moveTo>
                  <a:cubicBezTo>
                    <a:pt x="128" y="126"/>
                    <a:pt x="128" y="128"/>
                    <a:pt x="128" y="129"/>
                  </a:cubicBezTo>
                  <a:cubicBezTo>
                    <a:pt x="125" y="129"/>
                    <a:pt x="123" y="129"/>
                    <a:pt x="121" y="128"/>
                  </a:cubicBezTo>
                  <a:cubicBezTo>
                    <a:pt x="121" y="128"/>
                    <a:pt x="121" y="129"/>
                    <a:pt x="121" y="129"/>
                  </a:cubicBezTo>
                  <a:cubicBezTo>
                    <a:pt x="122" y="130"/>
                    <a:pt x="121" y="133"/>
                    <a:pt x="121" y="135"/>
                  </a:cubicBezTo>
                  <a:cubicBezTo>
                    <a:pt x="122" y="135"/>
                    <a:pt x="122" y="135"/>
                    <a:pt x="123" y="135"/>
                  </a:cubicBezTo>
                  <a:cubicBezTo>
                    <a:pt x="123" y="135"/>
                    <a:pt x="123" y="134"/>
                    <a:pt x="123" y="134"/>
                  </a:cubicBezTo>
                  <a:cubicBezTo>
                    <a:pt x="125" y="133"/>
                    <a:pt x="126" y="132"/>
                    <a:pt x="129" y="132"/>
                  </a:cubicBezTo>
                  <a:cubicBezTo>
                    <a:pt x="129" y="132"/>
                    <a:pt x="129" y="132"/>
                    <a:pt x="129" y="131"/>
                  </a:cubicBezTo>
                  <a:cubicBezTo>
                    <a:pt x="130" y="129"/>
                    <a:pt x="130" y="127"/>
                    <a:pt x="128" y="125"/>
                  </a:cubicBezTo>
                  <a:close/>
                  <a:moveTo>
                    <a:pt x="150" y="125"/>
                  </a:moveTo>
                  <a:cubicBezTo>
                    <a:pt x="150" y="126"/>
                    <a:pt x="151" y="127"/>
                    <a:pt x="149" y="127"/>
                  </a:cubicBezTo>
                  <a:cubicBezTo>
                    <a:pt x="149" y="127"/>
                    <a:pt x="149" y="126"/>
                    <a:pt x="150" y="126"/>
                  </a:cubicBezTo>
                  <a:cubicBezTo>
                    <a:pt x="150" y="126"/>
                    <a:pt x="150" y="126"/>
                    <a:pt x="150" y="125"/>
                  </a:cubicBezTo>
                  <a:close/>
                  <a:moveTo>
                    <a:pt x="58" y="126"/>
                  </a:moveTo>
                  <a:cubicBezTo>
                    <a:pt x="58" y="126"/>
                    <a:pt x="58" y="126"/>
                    <a:pt x="58" y="125"/>
                  </a:cubicBezTo>
                  <a:cubicBezTo>
                    <a:pt x="57" y="126"/>
                    <a:pt x="59" y="126"/>
                    <a:pt x="58" y="126"/>
                  </a:cubicBezTo>
                  <a:close/>
                  <a:moveTo>
                    <a:pt x="67" y="127"/>
                  </a:moveTo>
                  <a:cubicBezTo>
                    <a:pt x="68" y="128"/>
                    <a:pt x="69" y="129"/>
                    <a:pt x="69" y="130"/>
                  </a:cubicBezTo>
                  <a:cubicBezTo>
                    <a:pt x="69" y="130"/>
                    <a:pt x="69" y="130"/>
                    <a:pt x="69" y="130"/>
                  </a:cubicBezTo>
                  <a:cubicBezTo>
                    <a:pt x="69" y="130"/>
                    <a:pt x="69" y="131"/>
                    <a:pt x="69" y="131"/>
                  </a:cubicBezTo>
                  <a:cubicBezTo>
                    <a:pt x="68" y="131"/>
                    <a:pt x="68" y="131"/>
                    <a:pt x="68" y="131"/>
                  </a:cubicBezTo>
                  <a:cubicBezTo>
                    <a:pt x="67" y="130"/>
                    <a:pt x="65" y="130"/>
                    <a:pt x="65" y="129"/>
                  </a:cubicBezTo>
                  <a:cubicBezTo>
                    <a:pt x="66" y="129"/>
                    <a:pt x="66" y="129"/>
                    <a:pt x="66" y="128"/>
                  </a:cubicBezTo>
                  <a:cubicBezTo>
                    <a:pt x="66" y="128"/>
                    <a:pt x="66" y="128"/>
                    <a:pt x="67" y="127"/>
                  </a:cubicBezTo>
                  <a:close/>
                  <a:moveTo>
                    <a:pt x="117" y="128"/>
                  </a:moveTo>
                  <a:cubicBezTo>
                    <a:pt x="117" y="129"/>
                    <a:pt x="118" y="131"/>
                    <a:pt x="119" y="131"/>
                  </a:cubicBezTo>
                  <a:cubicBezTo>
                    <a:pt x="119" y="130"/>
                    <a:pt x="120" y="129"/>
                    <a:pt x="120" y="129"/>
                  </a:cubicBezTo>
                  <a:cubicBezTo>
                    <a:pt x="119" y="129"/>
                    <a:pt x="118" y="128"/>
                    <a:pt x="117" y="128"/>
                  </a:cubicBezTo>
                  <a:close/>
                  <a:moveTo>
                    <a:pt x="53" y="129"/>
                  </a:moveTo>
                  <a:cubicBezTo>
                    <a:pt x="54" y="129"/>
                    <a:pt x="54" y="129"/>
                    <a:pt x="55" y="129"/>
                  </a:cubicBezTo>
                  <a:cubicBezTo>
                    <a:pt x="54" y="130"/>
                    <a:pt x="54" y="130"/>
                    <a:pt x="53" y="130"/>
                  </a:cubicBezTo>
                  <a:cubicBezTo>
                    <a:pt x="53" y="130"/>
                    <a:pt x="53" y="129"/>
                    <a:pt x="53" y="129"/>
                  </a:cubicBezTo>
                  <a:close/>
                  <a:moveTo>
                    <a:pt x="36" y="131"/>
                  </a:moveTo>
                  <a:cubicBezTo>
                    <a:pt x="37" y="131"/>
                    <a:pt x="38" y="131"/>
                    <a:pt x="38" y="132"/>
                  </a:cubicBezTo>
                  <a:cubicBezTo>
                    <a:pt x="38" y="132"/>
                    <a:pt x="37" y="132"/>
                    <a:pt x="36" y="131"/>
                  </a:cubicBezTo>
                  <a:close/>
                  <a:moveTo>
                    <a:pt x="61" y="132"/>
                  </a:moveTo>
                  <a:cubicBezTo>
                    <a:pt x="62" y="132"/>
                    <a:pt x="64" y="133"/>
                    <a:pt x="64" y="134"/>
                  </a:cubicBezTo>
                  <a:cubicBezTo>
                    <a:pt x="63" y="134"/>
                    <a:pt x="62" y="134"/>
                    <a:pt x="61" y="134"/>
                  </a:cubicBezTo>
                  <a:cubicBezTo>
                    <a:pt x="61" y="134"/>
                    <a:pt x="61" y="133"/>
                    <a:pt x="61" y="132"/>
                  </a:cubicBezTo>
                  <a:close/>
                  <a:moveTo>
                    <a:pt x="86" y="132"/>
                  </a:moveTo>
                  <a:cubicBezTo>
                    <a:pt x="86" y="132"/>
                    <a:pt x="87" y="132"/>
                    <a:pt x="87" y="132"/>
                  </a:cubicBezTo>
                  <a:cubicBezTo>
                    <a:pt x="87" y="132"/>
                    <a:pt x="86" y="132"/>
                    <a:pt x="86" y="132"/>
                  </a:cubicBezTo>
                  <a:close/>
                  <a:moveTo>
                    <a:pt x="48" y="136"/>
                  </a:moveTo>
                  <a:cubicBezTo>
                    <a:pt x="49" y="136"/>
                    <a:pt x="51" y="136"/>
                    <a:pt x="51" y="137"/>
                  </a:cubicBezTo>
                  <a:cubicBezTo>
                    <a:pt x="51" y="137"/>
                    <a:pt x="52" y="137"/>
                    <a:pt x="52" y="137"/>
                  </a:cubicBezTo>
                  <a:cubicBezTo>
                    <a:pt x="52" y="137"/>
                    <a:pt x="52" y="137"/>
                    <a:pt x="52" y="138"/>
                  </a:cubicBezTo>
                  <a:cubicBezTo>
                    <a:pt x="51" y="138"/>
                    <a:pt x="48" y="138"/>
                    <a:pt x="48" y="137"/>
                  </a:cubicBezTo>
                  <a:cubicBezTo>
                    <a:pt x="47" y="137"/>
                    <a:pt x="47" y="137"/>
                    <a:pt x="47" y="136"/>
                  </a:cubicBezTo>
                  <a:cubicBezTo>
                    <a:pt x="48" y="136"/>
                    <a:pt x="48" y="136"/>
                    <a:pt x="48" y="136"/>
                  </a:cubicBezTo>
                  <a:close/>
                  <a:moveTo>
                    <a:pt x="54" y="136"/>
                  </a:moveTo>
                  <a:cubicBezTo>
                    <a:pt x="55" y="136"/>
                    <a:pt x="56" y="137"/>
                    <a:pt x="56" y="138"/>
                  </a:cubicBezTo>
                  <a:cubicBezTo>
                    <a:pt x="55" y="137"/>
                    <a:pt x="54" y="137"/>
                    <a:pt x="54" y="136"/>
                  </a:cubicBezTo>
                  <a:close/>
                  <a:moveTo>
                    <a:pt x="157" y="136"/>
                  </a:moveTo>
                  <a:cubicBezTo>
                    <a:pt x="158" y="136"/>
                    <a:pt x="160" y="136"/>
                    <a:pt x="160" y="137"/>
                  </a:cubicBezTo>
                  <a:cubicBezTo>
                    <a:pt x="159" y="137"/>
                    <a:pt x="159" y="137"/>
                    <a:pt x="159" y="137"/>
                  </a:cubicBezTo>
                  <a:cubicBezTo>
                    <a:pt x="159" y="137"/>
                    <a:pt x="159" y="137"/>
                    <a:pt x="159" y="138"/>
                  </a:cubicBezTo>
                  <a:cubicBezTo>
                    <a:pt x="158" y="138"/>
                    <a:pt x="158" y="138"/>
                    <a:pt x="158" y="137"/>
                  </a:cubicBezTo>
                  <a:cubicBezTo>
                    <a:pt x="157" y="136"/>
                    <a:pt x="157" y="136"/>
                    <a:pt x="157" y="136"/>
                  </a:cubicBezTo>
                  <a:close/>
                  <a:moveTo>
                    <a:pt x="56" y="138"/>
                  </a:moveTo>
                  <a:cubicBezTo>
                    <a:pt x="56" y="138"/>
                    <a:pt x="57" y="138"/>
                    <a:pt x="57" y="138"/>
                  </a:cubicBezTo>
                  <a:cubicBezTo>
                    <a:pt x="57" y="139"/>
                    <a:pt x="57" y="140"/>
                    <a:pt x="56" y="140"/>
                  </a:cubicBezTo>
                  <a:cubicBezTo>
                    <a:pt x="56" y="139"/>
                    <a:pt x="56" y="139"/>
                    <a:pt x="56" y="138"/>
                  </a:cubicBezTo>
                  <a:close/>
                  <a:moveTo>
                    <a:pt x="151" y="138"/>
                  </a:moveTo>
                  <a:cubicBezTo>
                    <a:pt x="152" y="138"/>
                    <a:pt x="152" y="138"/>
                    <a:pt x="152" y="138"/>
                  </a:cubicBezTo>
                  <a:cubicBezTo>
                    <a:pt x="152" y="138"/>
                    <a:pt x="152" y="138"/>
                    <a:pt x="151" y="138"/>
                  </a:cubicBezTo>
                  <a:close/>
                  <a:moveTo>
                    <a:pt x="62" y="139"/>
                  </a:moveTo>
                  <a:cubicBezTo>
                    <a:pt x="62" y="139"/>
                    <a:pt x="63" y="139"/>
                    <a:pt x="63" y="139"/>
                  </a:cubicBezTo>
                  <a:cubicBezTo>
                    <a:pt x="63" y="139"/>
                    <a:pt x="61" y="141"/>
                    <a:pt x="61" y="140"/>
                  </a:cubicBezTo>
                  <a:cubicBezTo>
                    <a:pt x="62" y="139"/>
                    <a:pt x="62" y="139"/>
                    <a:pt x="62" y="139"/>
                  </a:cubicBezTo>
                  <a:close/>
                  <a:moveTo>
                    <a:pt x="100" y="140"/>
                  </a:moveTo>
                  <a:cubicBezTo>
                    <a:pt x="101" y="140"/>
                    <a:pt x="101" y="142"/>
                    <a:pt x="100" y="142"/>
                  </a:cubicBezTo>
                  <a:cubicBezTo>
                    <a:pt x="100" y="141"/>
                    <a:pt x="99" y="140"/>
                    <a:pt x="100" y="140"/>
                  </a:cubicBezTo>
                  <a:cubicBezTo>
                    <a:pt x="100" y="140"/>
                    <a:pt x="100" y="140"/>
                    <a:pt x="100" y="140"/>
                  </a:cubicBezTo>
                  <a:close/>
                  <a:moveTo>
                    <a:pt x="59" y="140"/>
                  </a:moveTo>
                  <a:cubicBezTo>
                    <a:pt x="59" y="140"/>
                    <a:pt x="60" y="140"/>
                    <a:pt x="60" y="140"/>
                  </a:cubicBezTo>
                  <a:cubicBezTo>
                    <a:pt x="60" y="141"/>
                    <a:pt x="60" y="142"/>
                    <a:pt x="59" y="142"/>
                  </a:cubicBezTo>
                  <a:cubicBezTo>
                    <a:pt x="59" y="141"/>
                    <a:pt x="59" y="141"/>
                    <a:pt x="59" y="140"/>
                  </a:cubicBezTo>
                  <a:close/>
                  <a:moveTo>
                    <a:pt x="66" y="140"/>
                  </a:moveTo>
                  <a:cubicBezTo>
                    <a:pt x="67" y="141"/>
                    <a:pt x="67" y="142"/>
                    <a:pt x="66" y="142"/>
                  </a:cubicBezTo>
                  <a:cubicBezTo>
                    <a:pt x="66" y="142"/>
                    <a:pt x="66" y="142"/>
                    <a:pt x="66" y="142"/>
                  </a:cubicBezTo>
                  <a:cubicBezTo>
                    <a:pt x="66" y="141"/>
                    <a:pt x="66" y="141"/>
                    <a:pt x="66" y="140"/>
                  </a:cubicBezTo>
                  <a:close/>
                  <a:moveTo>
                    <a:pt x="118" y="142"/>
                  </a:moveTo>
                  <a:cubicBezTo>
                    <a:pt x="118" y="143"/>
                    <a:pt x="118" y="143"/>
                    <a:pt x="118" y="144"/>
                  </a:cubicBezTo>
                  <a:cubicBezTo>
                    <a:pt x="118" y="144"/>
                    <a:pt x="117" y="143"/>
                    <a:pt x="118" y="143"/>
                  </a:cubicBezTo>
                  <a:cubicBezTo>
                    <a:pt x="118" y="143"/>
                    <a:pt x="118" y="143"/>
                    <a:pt x="118" y="142"/>
                  </a:cubicBezTo>
                  <a:close/>
                  <a:moveTo>
                    <a:pt x="106" y="148"/>
                  </a:moveTo>
                  <a:cubicBezTo>
                    <a:pt x="107" y="149"/>
                    <a:pt x="108" y="150"/>
                    <a:pt x="108" y="151"/>
                  </a:cubicBezTo>
                  <a:cubicBezTo>
                    <a:pt x="107" y="151"/>
                    <a:pt x="107" y="151"/>
                    <a:pt x="106" y="151"/>
                  </a:cubicBezTo>
                  <a:cubicBezTo>
                    <a:pt x="106" y="151"/>
                    <a:pt x="106" y="151"/>
                    <a:pt x="106" y="150"/>
                  </a:cubicBezTo>
                  <a:cubicBezTo>
                    <a:pt x="106" y="150"/>
                    <a:pt x="106" y="150"/>
                    <a:pt x="106" y="149"/>
                  </a:cubicBezTo>
                  <a:cubicBezTo>
                    <a:pt x="106" y="149"/>
                    <a:pt x="106" y="149"/>
                    <a:pt x="106" y="148"/>
                  </a:cubicBezTo>
                  <a:close/>
                  <a:moveTo>
                    <a:pt x="125" y="151"/>
                  </a:moveTo>
                  <a:cubicBezTo>
                    <a:pt x="124" y="151"/>
                    <a:pt x="121" y="151"/>
                    <a:pt x="121" y="152"/>
                  </a:cubicBezTo>
                  <a:cubicBezTo>
                    <a:pt x="121" y="152"/>
                    <a:pt x="121" y="152"/>
                    <a:pt x="121" y="152"/>
                  </a:cubicBezTo>
                  <a:cubicBezTo>
                    <a:pt x="121" y="153"/>
                    <a:pt x="121" y="153"/>
                    <a:pt x="121" y="154"/>
                  </a:cubicBezTo>
                  <a:cubicBezTo>
                    <a:pt x="122" y="153"/>
                    <a:pt x="126" y="153"/>
                    <a:pt x="126" y="152"/>
                  </a:cubicBezTo>
                  <a:cubicBezTo>
                    <a:pt x="125" y="151"/>
                    <a:pt x="125" y="151"/>
                    <a:pt x="125" y="151"/>
                  </a:cubicBezTo>
                  <a:close/>
                  <a:moveTo>
                    <a:pt x="130" y="154"/>
                  </a:moveTo>
                  <a:cubicBezTo>
                    <a:pt x="130" y="156"/>
                    <a:pt x="130" y="159"/>
                    <a:pt x="130" y="161"/>
                  </a:cubicBezTo>
                  <a:cubicBezTo>
                    <a:pt x="130" y="161"/>
                    <a:pt x="131" y="161"/>
                    <a:pt x="131" y="161"/>
                  </a:cubicBezTo>
                  <a:cubicBezTo>
                    <a:pt x="131" y="161"/>
                    <a:pt x="131" y="161"/>
                    <a:pt x="131" y="160"/>
                  </a:cubicBezTo>
                  <a:cubicBezTo>
                    <a:pt x="132" y="160"/>
                    <a:pt x="132" y="160"/>
                    <a:pt x="132" y="159"/>
                  </a:cubicBezTo>
                  <a:cubicBezTo>
                    <a:pt x="132" y="158"/>
                    <a:pt x="132" y="156"/>
                    <a:pt x="133" y="155"/>
                  </a:cubicBezTo>
                  <a:cubicBezTo>
                    <a:pt x="132" y="155"/>
                    <a:pt x="131" y="154"/>
                    <a:pt x="130" y="154"/>
                  </a:cubicBezTo>
                  <a:close/>
                  <a:moveTo>
                    <a:pt x="95" y="154"/>
                  </a:moveTo>
                  <a:cubicBezTo>
                    <a:pt x="96" y="154"/>
                    <a:pt x="96" y="154"/>
                    <a:pt x="96" y="155"/>
                  </a:cubicBezTo>
                  <a:cubicBezTo>
                    <a:pt x="96" y="156"/>
                    <a:pt x="96" y="156"/>
                    <a:pt x="96" y="156"/>
                  </a:cubicBezTo>
                  <a:cubicBezTo>
                    <a:pt x="96" y="156"/>
                    <a:pt x="96" y="156"/>
                    <a:pt x="96" y="156"/>
                  </a:cubicBezTo>
                  <a:cubicBezTo>
                    <a:pt x="96" y="157"/>
                    <a:pt x="96" y="157"/>
                    <a:pt x="96" y="157"/>
                  </a:cubicBezTo>
                  <a:cubicBezTo>
                    <a:pt x="95" y="157"/>
                    <a:pt x="95" y="157"/>
                    <a:pt x="94" y="157"/>
                  </a:cubicBezTo>
                  <a:cubicBezTo>
                    <a:pt x="94" y="156"/>
                    <a:pt x="94" y="156"/>
                    <a:pt x="94" y="155"/>
                  </a:cubicBezTo>
                  <a:cubicBezTo>
                    <a:pt x="94" y="155"/>
                    <a:pt x="95" y="155"/>
                    <a:pt x="95" y="154"/>
                  </a:cubicBezTo>
                  <a:close/>
                  <a:moveTo>
                    <a:pt x="105" y="158"/>
                  </a:moveTo>
                  <a:cubicBezTo>
                    <a:pt x="105" y="158"/>
                    <a:pt x="104" y="160"/>
                    <a:pt x="105" y="160"/>
                  </a:cubicBezTo>
                  <a:cubicBezTo>
                    <a:pt x="105" y="161"/>
                    <a:pt x="105" y="161"/>
                    <a:pt x="105" y="161"/>
                  </a:cubicBezTo>
                  <a:cubicBezTo>
                    <a:pt x="107" y="161"/>
                    <a:pt x="109" y="160"/>
                    <a:pt x="110" y="160"/>
                  </a:cubicBezTo>
                  <a:cubicBezTo>
                    <a:pt x="110" y="159"/>
                    <a:pt x="110" y="159"/>
                    <a:pt x="110" y="158"/>
                  </a:cubicBezTo>
                  <a:cubicBezTo>
                    <a:pt x="109" y="158"/>
                    <a:pt x="107" y="158"/>
                    <a:pt x="105" y="158"/>
                  </a:cubicBezTo>
                  <a:close/>
                  <a:moveTo>
                    <a:pt x="139" y="160"/>
                  </a:moveTo>
                  <a:cubicBezTo>
                    <a:pt x="140" y="161"/>
                    <a:pt x="140" y="162"/>
                    <a:pt x="141" y="162"/>
                  </a:cubicBezTo>
                  <a:cubicBezTo>
                    <a:pt x="141" y="161"/>
                    <a:pt x="140" y="160"/>
                    <a:pt x="139" y="160"/>
                  </a:cubicBezTo>
                  <a:close/>
                  <a:moveTo>
                    <a:pt x="110" y="163"/>
                  </a:moveTo>
                  <a:cubicBezTo>
                    <a:pt x="110" y="163"/>
                    <a:pt x="111" y="163"/>
                    <a:pt x="110" y="163"/>
                  </a:cubicBezTo>
                  <a:cubicBezTo>
                    <a:pt x="110" y="164"/>
                    <a:pt x="110" y="164"/>
                    <a:pt x="110" y="165"/>
                  </a:cubicBezTo>
                  <a:cubicBezTo>
                    <a:pt x="111" y="165"/>
                    <a:pt x="111" y="165"/>
                    <a:pt x="111" y="165"/>
                  </a:cubicBezTo>
                  <a:cubicBezTo>
                    <a:pt x="111" y="164"/>
                    <a:pt x="111" y="164"/>
                    <a:pt x="111" y="164"/>
                  </a:cubicBezTo>
                  <a:cubicBezTo>
                    <a:pt x="111" y="163"/>
                    <a:pt x="111" y="163"/>
                    <a:pt x="110" y="163"/>
                  </a:cubicBezTo>
                  <a:close/>
                  <a:moveTo>
                    <a:pt x="93" y="163"/>
                  </a:moveTo>
                  <a:cubicBezTo>
                    <a:pt x="93" y="164"/>
                    <a:pt x="94" y="165"/>
                    <a:pt x="94" y="164"/>
                  </a:cubicBezTo>
                  <a:cubicBezTo>
                    <a:pt x="93" y="164"/>
                    <a:pt x="93" y="163"/>
                    <a:pt x="93" y="163"/>
                  </a:cubicBezTo>
                  <a:close/>
                  <a:moveTo>
                    <a:pt x="127" y="165"/>
                  </a:moveTo>
                  <a:cubicBezTo>
                    <a:pt x="127" y="166"/>
                    <a:pt x="127" y="166"/>
                    <a:pt x="127" y="167"/>
                  </a:cubicBezTo>
                  <a:cubicBezTo>
                    <a:pt x="128" y="166"/>
                    <a:pt x="129" y="166"/>
                    <a:pt x="129" y="165"/>
                  </a:cubicBezTo>
                  <a:cubicBezTo>
                    <a:pt x="128" y="165"/>
                    <a:pt x="128" y="165"/>
                    <a:pt x="127" y="165"/>
                  </a:cubicBezTo>
                  <a:close/>
                  <a:moveTo>
                    <a:pt x="127" y="167"/>
                  </a:moveTo>
                  <a:cubicBezTo>
                    <a:pt x="126" y="168"/>
                    <a:pt x="124" y="171"/>
                    <a:pt x="126" y="171"/>
                  </a:cubicBezTo>
                  <a:cubicBezTo>
                    <a:pt x="126" y="170"/>
                    <a:pt x="126" y="170"/>
                    <a:pt x="126" y="170"/>
                  </a:cubicBezTo>
                  <a:cubicBezTo>
                    <a:pt x="126" y="170"/>
                    <a:pt x="126" y="170"/>
                    <a:pt x="127" y="170"/>
                  </a:cubicBezTo>
                  <a:cubicBezTo>
                    <a:pt x="127" y="169"/>
                    <a:pt x="127" y="168"/>
                    <a:pt x="127" y="167"/>
                  </a:cubicBezTo>
                  <a:close/>
                  <a:moveTo>
                    <a:pt x="109" y="172"/>
                  </a:moveTo>
                  <a:cubicBezTo>
                    <a:pt x="109" y="172"/>
                    <a:pt x="109" y="173"/>
                    <a:pt x="109" y="173"/>
                  </a:cubicBezTo>
                  <a:cubicBezTo>
                    <a:pt x="110" y="173"/>
                    <a:pt x="110" y="173"/>
                    <a:pt x="110" y="172"/>
                  </a:cubicBezTo>
                  <a:cubicBezTo>
                    <a:pt x="110" y="172"/>
                    <a:pt x="110" y="172"/>
                    <a:pt x="109" y="172"/>
                  </a:cubicBezTo>
                  <a:close/>
                  <a:moveTo>
                    <a:pt x="141" y="172"/>
                  </a:moveTo>
                  <a:cubicBezTo>
                    <a:pt x="142" y="172"/>
                    <a:pt x="143" y="173"/>
                    <a:pt x="143" y="175"/>
                  </a:cubicBezTo>
                  <a:cubicBezTo>
                    <a:pt x="142" y="175"/>
                    <a:pt x="142" y="175"/>
                    <a:pt x="141" y="175"/>
                  </a:cubicBezTo>
                  <a:cubicBezTo>
                    <a:pt x="141" y="174"/>
                    <a:pt x="141" y="173"/>
                    <a:pt x="141" y="172"/>
                  </a:cubicBezTo>
                  <a:close/>
                  <a:moveTo>
                    <a:pt x="121" y="173"/>
                  </a:moveTo>
                  <a:cubicBezTo>
                    <a:pt x="121" y="173"/>
                    <a:pt x="121" y="174"/>
                    <a:pt x="121" y="174"/>
                  </a:cubicBezTo>
                  <a:cubicBezTo>
                    <a:pt x="120" y="174"/>
                    <a:pt x="121" y="174"/>
                    <a:pt x="121" y="175"/>
                  </a:cubicBezTo>
                  <a:cubicBezTo>
                    <a:pt x="121" y="175"/>
                    <a:pt x="122" y="175"/>
                    <a:pt x="123" y="175"/>
                  </a:cubicBezTo>
                  <a:cubicBezTo>
                    <a:pt x="123" y="174"/>
                    <a:pt x="123" y="174"/>
                    <a:pt x="123" y="173"/>
                  </a:cubicBezTo>
                  <a:cubicBezTo>
                    <a:pt x="122" y="173"/>
                    <a:pt x="122" y="173"/>
                    <a:pt x="121" y="173"/>
                  </a:cubicBezTo>
                  <a:close/>
                  <a:moveTo>
                    <a:pt x="118" y="175"/>
                  </a:moveTo>
                  <a:cubicBezTo>
                    <a:pt x="118" y="175"/>
                    <a:pt x="118" y="176"/>
                    <a:pt x="118" y="176"/>
                  </a:cubicBezTo>
                  <a:cubicBezTo>
                    <a:pt x="118" y="176"/>
                    <a:pt x="118" y="176"/>
                    <a:pt x="118" y="177"/>
                  </a:cubicBezTo>
                  <a:cubicBezTo>
                    <a:pt x="117" y="177"/>
                    <a:pt x="117" y="177"/>
                    <a:pt x="118" y="177"/>
                  </a:cubicBezTo>
                  <a:cubicBezTo>
                    <a:pt x="118" y="178"/>
                    <a:pt x="118" y="178"/>
                    <a:pt x="118" y="178"/>
                  </a:cubicBezTo>
                  <a:cubicBezTo>
                    <a:pt x="118" y="178"/>
                    <a:pt x="119" y="178"/>
                    <a:pt x="119" y="178"/>
                  </a:cubicBezTo>
                  <a:cubicBezTo>
                    <a:pt x="119" y="177"/>
                    <a:pt x="119" y="176"/>
                    <a:pt x="118" y="175"/>
                  </a:cubicBezTo>
                  <a:close/>
                  <a:moveTo>
                    <a:pt x="102" y="177"/>
                  </a:moveTo>
                  <a:cubicBezTo>
                    <a:pt x="103" y="177"/>
                    <a:pt x="103" y="177"/>
                    <a:pt x="103" y="177"/>
                  </a:cubicBezTo>
                  <a:cubicBezTo>
                    <a:pt x="103" y="177"/>
                    <a:pt x="103" y="177"/>
                    <a:pt x="102" y="177"/>
                  </a:cubicBezTo>
                  <a:close/>
                  <a:moveTo>
                    <a:pt x="100" y="182"/>
                  </a:moveTo>
                  <a:cubicBezTo>
                    <a:pt x="100" y="182"/>
                    <a:pt x="101" y="182"/>
                    <a:pt x="102" y="182"/>
                  </a:cubicBezTo>
                  <a:cubicBezTo>
                    <a:pt x="102" y="183"/>
                    <a:pt x="102" y="183"/>
                    <a:pt x="102" y="184"/>
                  </a:cubicBezTo>
                  <a:cubicBezTo>
                    <a:pt x="101" y="184"/>
                    <a:pt x="100" y="183"/>
                    <a:pt x="100" y="182"/>
                  </a:cubicBezTo>
                  <a:close/>
                  <a:moveTo>
                    <a:pt x="103" y="186"/>
                  </a:moveTo>
                  <a:cubicBezTo>
                    <a:pt x="105" y="186"/>
                    <a:pt x="106" y="189"/>
                    <a:pt x="105" y="189"/>
                  </a:cubicBezTo>
                  <a:cubicBezTo>
                    <a:pt x="105" y="190"/>
                    <a:pt x="105" y="190"/>
                    <a:pt x="105" y="190"/>
                  </a:cubicBezTo>
                  <a:cubicBezTo>
                    <a:pt x="104" y="190"/>
                    <a:pt x="104" y="190"/>
                    <a:pt x="104" y="189"/>
                  </a:cubicBezTo>
                  <a:cubicBezTo>
                    <a:pt x="103" y="189"/>
                    <a:pt x="103" y="187"/>
                    <a:pt x="103" y="186"/>
                  </a:cubicBezTo>
                  <a:close/>
                  <a:moveTo>
                    <a:pt x="136" y="187"/>
                  </a:moveTo>
                  <a:cubicBezTo>
                    <a:pt x="140" y="190"/>
                    <a:pt x="137" y="193"/>
                    <a:pt x="137" y="197"/>
                  </a:cubicBezTo>
                  <a:cubicBezTo>
                    <a:pt x="137" y="197"/>
                    <a:pt x="137" y="197"/>
                    <a:pt x="137" y="197"/>
                  </a:cubicBezTo>
                  <a:cubicBezTo>
                    <a:pt x="136" y="197"/>
                    <a:pt x="134" y="196"/>
                    <a:pt x="133" y="196"/>
                  </a:cubicBezTo>
                  <a:cubicBezTo>
                    <a:pt x="133" y="196"/>
                    <a:pt x="133" y="196"/>
                    <a:pt x="133" y="195"/>
                  </a:cubicBezTo>
                  <a:cubicBezTo>
                    <a:pt x="133" y="195"/>
                    <a:pt x="134" y="195"/>
                    <a:pt x="134" y="195"/>
                  </a:cubicBezTo>
                  <a:cubicBezTo>
                    <a:pt x="135" y="193"/>
                    <a:pt x="136" y="190"/>
                    <a:pt x="136" y="187"/>
                  </a:cubicBezTo>
                  <a:close/>
                  <a:moveTo>
                    <a:pt x="143" y="196"/>
                  </a:moveTo>
                  <a:cubicBezTo>
                    <a:pt x="143" y="196"/>
                    <a:pt x="144" y="196"/>
                    <a:pt x="144" y="196"/>
                  </a:cubicBezTo>
                  <a:cubicBezTo>
                    <a:pt x="142" y="199"/>
                    <a:pt x="139" y="203"/>
                    <a:pt x="139" y="208"/>
                  </a:cubicBezTo>
                  <a:cubicBezTo>
                    <a:pt x="139" y="208"/>
                    <a:pt x="139" y="208"/>
                    <a:pt x="138" y="208"/>
                  </a:cubicBezTo>
                  <a:cubicBezTo>
                    <a:pt x="138" y="209"/>
                    <a:pt x="138" y="209"/>
                    <a:pt x="138" y="209"/>
                  </a:cubicBezTo>
                  <a:cubicBezTo>
                    <a:pt x="137" y="209"/>
                    <a:pt x="137" y="208"/>
                    <a:pt x="136" y="208"/>
                  </a:cubicBezTo>
                  <a:cubicBezTo>
                    <a:pt x="134" y="208"/>
                    <a:pt x="129" y="210"/>
                    <a:pt x="129" y="212"/>
                  </a:cubicBezTo>
                  <a:cubicBezTo>
                    <a:pt x="128" y="211"/>
                    <a:pt x="126" y="210"/>
                    <a:pt x="126" y="209"/>
                  </a:cubicBezTo>
                  <a:cubicBezTo>
                    <a:pt x="128" y="206"/>
                    <a:pt x="126" y="204"/>
                    <a:pt x="126" y="201"/>
                  </a:cubicBezTo>
                  <a:cubicBezTo>
                    <a:pt x="126" y="201"/>
                    <a:pt x="126" y="201"/>
                    <a:pt x="127" y="201"/>
                  </a:cubicBezTo>
                  <a:cubicBezTo>
                    <a:pt x="127" y="201"/>
                    <a:pt x="128" y="202"/>
                    <a:pt x="129" y="202"/>
                  </a:cubicBezTo>
                  <a:cubicBezTo>
                    <a:pt x="129" y="202"/>
                    <a:pt x="129" y="202"/>
                    <a:pt x="129" y="202"/>
                  </a:cubicBezTo>
                  <a:cubicBezTo>
                    <a:pt x="130" y="201"/>
                    <a:pt x="131" y="200"/>
                    <a:pt x="133" y="200"/>
                  </a:cubicBezTo>
                  <a:cubicBezTo>
                    <a:pt x="133" y="199"/>
                    <a:pt x="135" y="200"/>
                    <a:pt x="135" y="201"/>
                  </a:cubicBezTo>
                  <a:cubicBezTo>
                    <a:pt x="136" y="201"/>
                    <a:pt x="136" y="201"/>
                    <a:pt x="136" y="200"/>
                  </a:cubicBezTo>
                  <a:cubicBezTo>
                    <a:pt x="137" y="199"/>
                    <a:pt x="137" y="198"/>
                    <a:pt x="137" y="197"/>
                  </a:cubicBezTo>
                  <a:cubicBezTo>
                    <a:pt x="139" y="197"/>
                    <a:pt x="141" y="196"/>
                    <a:pt x="143" y="196"/>
                  </a:cubicBezTo>
                  <a:close/>
                  <a:moveTo>
                    <a:pt x="110" y="199"/>
                  </a:moveTo>
                  <a:cubicBezTo>
                    <a:pt x="111" y="200"/>
                    <a:pt x="111" y="200"/>
                    <a:pt x="112" y="200"/>
                  </a:cubicBezTo>
                  <a:cubicBezTo>
                    <a:pt x="112" y="200"/>
                    <a:pt x="111" y="199"/>
                    <a:pt x="110" y="199"/>
                  </a:cubicBezTo>
                  <a:close/>
                  <a:moveTo>
                    <a:pt x="102" y="202"/>
                  </a:moveTo>
                  <a:cubicBezTo>
                    <a:pt x="103" y="202"/>
                    <a:pt x="104" y="202"/>
                    <a:pt x="104" y="204"/>
                  </a:cubicBezTo>
                  <a:cubicBezTo>
                    <a:pt x="104" y="204"/>
                    <a:pt x="104" y="204"/>
                    <a:pt x="104" y="204"/>
                  </a:cubicBezTo>
                  <a:cubicBezTo>
                    <a:pt x="104" y="204"/>
                    <a:pt x="104" y="204"/>
                    <a:pt x="104" y="204"/>
                  </a:cubicBezTo>
                  <a:cubicBezTo>
                    <a:pt x="103" y="204"/>
                    <a:pt x="102" y="205"/>
                    <a:pt x="102" y="204"/>
                  </a:cubicBezTo>
                  <a:cubicBezTo>
                    <a:pt x="102" y="203"/>
                    <a:pt x="102" y="203"/>
                    <a:pt x="102" y="202"/>
                  </a:cubicBezTo>
                  <a:close/>
                  <a:moveTo>
                    <a:pt x="116" y="203"/>
                  </a:moveTo>
                  <a:cubicBezTo>
                    <a:pt x="116" y="203"/>
                    <a:pt x="116" y="203"/>
                    <a:pt x="116" y="204"/>
                  </a:cubicBezTo>
                  <a:cubicBezTo>
                    <a:pt x="116" y="203"/>
                    <a:pt x="116" y="203"/>
                    <a:pt x="116" y="203"/>
                  </a:cubicBezTo>
                  <a:close/>
                  <a:moveTo>
                    <a:pt x="100" y="204"/>
                  </a:moveTo>
                  <a:cubicBezTo>
                    <a:pt x="100" y="205"/>
                    <a:pt x="101" y="205"/>
                    <a:pt x="102" y="205"/>
                  </a:cubicBezTo>
                  <a:cubicBezTo>
                    <a:pt x="102" y="205"/>
                    <a:pt x="102" y="206"/>
                    <a:pt x="102" y="206"/>
                  </a:cubicBezTo>
                  <a:cubicBezTo>
                    <a:pt x="101" y="206"/>
                    <a:pt x="101" y="206"/>
                    <a:pt x="101" y="206"/>
                  </a:cubicBezTo>
                  <a:cubicBezTo>
                    <a:pt x="101" y="207"/>
                    <a:pt x="101" y="207"/>
                    <a:pt x="101" y="207"/>
                  </a:cubicBezTo>
                  <a:cubicBezTo>
                    <a:pt x="101" y="207"/>
                    <a:pt x="100" y="207"/>
                    <a:pt x="100" y="207"/>
                  </a:cubicBezTo>
                  <a:cubicBezTo>
                    <a:pt x="100" y="207"/>
                    <a:pt x="100" y="207"/>
                    <a:pt x="100" y="206"/>
                  </a:cubicBezTo>
                  <a:cubicBezTo>
                    <a:pt x="99" y="206"/>
                    <a:pt x="99" y="206"/>
                    <a:pt x="100" y="206"/>
                  </a:cubicBezTo>
                  <a:cubicBezTo>
                    <a:pt x="100" y="205"/>
                    <a:pt x="100" y="205"/>
                    <a:pt x="100" y="204"/>
                  </a:cubicBezTo>
                  <a:close/>
                  <a:moveTo>
                    <a:pt x="143" y="212"/>
                  </a:moveTo>
                  <a:cubicBezTo>
                    <a:pt x="143" y="212"/>
                    <a:pt x="144" y="212"/>
                    <a:pt x="144" y="212"/>
                  </a:cubicBezTo>
                  <a:cubicBezTo>
                    <a:pt x="144" y="212"/>
                    <a:pt x="142" y="214"/>
                    <a:pt x="142" y="212"/>
                  </a:cubicBezTo>
                  <a:cubicBezTo>
                    <a:pt x="142" y="212"/>
                    <a:pt x="143" y="212"/>
                    <a:pt x="143" y="212"/>
                  </a:cubicBezTo>
                  <a:close/>
                  <a:moveTo>
                    <a:pt x="127" y="212"/>
                  </a:moveTo>
                  <a:cubicBezTo>
                    <a:pt x="128" y="213"/>
                    <a:pt x="128" y="214"/>
                    <a:pt x="127" y="214"/>
                  </a:cubicBezTo>
                  <a:cubicBezTo>
                    <a:pt x="127" y="214"/>
                    <a:pt x="127" y="213"/>
                    <a:pt x="127" y="212"/>
                  </a:cubicBezTo>
                  <a:close/>
                  <a:moveTo>
                    <a:pt x="127" y="216"/>
                  </a:moveTo>
                  <a:cubicBezTo>
                    <a:pt x="127" y="216"/>
                    <a:pt x="127" y="216"/>
                    <a:pt x="127" y="216"/>
                  </a:cubicBezTo>
                  <a:cubicBezTo>
                    <a:pt x="128" y="216"/>
                    <a:pt x="128" y="216"/>
                    <a:pt x="128" y="217"/>
                  </a:cubicBezTo>
                  <a:cubicBezTo>
                    <a:pt x="127" y="217"/>
                    <a:pt x="127" y="217"/>
                    <a:pt x="127" y="218"/>
                  </a:cubicBezTo>
                  <a:cubicBezTo>
                    <a:pt x="127" y="218"/>
                    <a:pt x="127" y="218"/>
                    <a:pt x="127" y="218"/>
                  </a:cubicBezTo>
                  <a:cubicBezTo>
                    <a:pt x="127" y="218"/>
                    <a:pt x="127" y="218"/>
                    <a:pt x="127" y="218"/>
                  </a:cubicBezTo>
                  <a:cubicBezTo>
                    <a:pt x="126" y="218"/>
                    <a:pt x="126" y="218"/>
                    <a:pt x="126" y="218"/>
                  </a:cubicBezTo>
                  <a:cubicBezTo>
                    <a:pt x="126" y="217"/>
                    <a:pt x="126" y="217"/>
                    <a:pt x="127" y="216"/>
                  </a:cubicBezTo>
                  <a:close/>
                  <a:moveTo>
                    <a:pt x="100" y="218"/>
                  </a:moveTo>
                  <a:cubicBezTo>
                    <a:pt x="101" y="218"/>
                    <a:pt x="101" y="217"/>
                    <a:pt x="101" y="218"/>
                  </a:cubicBezTo>
                  <a:cubicBezTo>
                    <a:pt x="101" y="219"/>
                    <a:pt x="102" y="219"/>
                    <a:pt x="102" y="220"/>
                  </a:cubicBezTo>
                  <a:cubicBezTo>
                    <a:pt x="101" y="220"/>
                    <a:pt x="101" y="220"/>
                    <a:pt x="101" y="220"/>
                  </a:cubicBezTo>
                  <a:cubicBezTo>
                    <a:pt x="100" y="220"/>
                    <a:pt x="100" y="220"/>
                    <a:pt x="100" y="221"/>
                  </a:cubicBezTo>
                  <a:cubicBezTo>
                    <a:pt x="99" y="221"/>
                    <a:pt x="99" y="221"/>
                    <a:pt x="98" y="221"/>
                  </a:cubicBezTo>
                  <a:cubicBezTo>
                    <a:pt x="98" y="220"/>
                    <a:pt x="98" y="220"/>
                    <a:pt x="98" y="219"/>
                  </a:cubicBezTo>
                  <a:cubicBezTo>
                    <a:pt x="99" y="219"/>
                    <a:pt x="100" y="218"/>
                    <a:pt x="100" y="218"/>
                  </a:cubicBezTo>
                  <a:close/>
                  <a:moveTo>
                    <a:pt x="119" y="228"/>
                  </a:moveTo>
                  <a:cubicBezTo>
                    <a:pt x="119" y="229"/>
                    <a:pt x="119" y="229"/>
                    <a:pt x="119" y="229"/>
                  </a:cubicBezTo>
                  <a:cubicBezTo>
                    <a:pt x="119" y="229"/>
                    <a:pt x="119" y="229"/>
                    <a:pt x="119" y="228"/>
                  </a:cubicBezTo>
                  <a:close/>
                  <a:moveTo>
                    <a:pt x="126" y="232"/>
                  </a:moveTo>
                  <a:cubicBezTo>
                    <a:pt x="125" y="233"/>
                    <a:pt x="125" y="235"/>
                    <a:pt x="124" y="235"/>
                  </a:cubicBezTo>
                  <a:cubicBezTo>
                    <a:pt x="124" y="235"/>
                    <a:pt x="124" y="235"/>
                    <a:pt x="124" y="236"/>
                  </a:cubicBezTo>
                  <a:cubicBezTo>
                    <a:pt x="125" y="236"/>
                    <a:pt x="126" y="236"/>
                    <a:pt x="127" y="236"/>
                  </a:cubicBezTo>
                  <a:cubicBezTo>
                    <a:pt x="127" y="235"/>
                    <a:pt x="127" y="235"/>
                    <a:pt x="127" y="235"/>
                  </a:cubicBezTo>
                  <a:cubicBezTo>
                    <a:pt x="127" y="234"/>
                    <a:pt x="126" y="233"/>
                    <a:pt x="126" y="232"/>
                  </a:cubicBezTo>
                  <a:close/>
                  <a:moveTo>
                    <a:pt x="135" y="238"/>
                  </a:moveTo>
                  <a:cubicBezTo>
                    <a:pt x="134" y="239"/>
                    <a:pt x="134" y="241"/>
                    <a:pt x="134" y="243"/>
                  </a:cubicBezTo>
                  <a:cubicBezTo>
                    <a:pt x="135" y="243"/>
                    <a:pt x="135" y="243"/>
                    <a:pt x="136" y="243"/>
                  </a:cubicBezTo>
                  <a:cubicBezTo>
                    <a:pt x="137" y="242"/>
                    <a:pt x="138" y="239"/>
                    <a:pt x="139" y="239"/>
                  </a:cubicBezTo>
                  <a:cubicBezTo>
                    <a:pt x="139" y="239"/>
                    <a:pt x="139" y="239"/>
                    <a:pt x="139" y="239"/>
                  </a:cubicBezTo>
                  <a:cubicBezTo>
                    <a:pt x="139" y="239"/>
                    <a:pt x="139" y="239"/>
                    <a:pt x="139" y="239"/>
                  </a:cubicBezTo>
                  <a:cubicBezTo>
                    <a:pt x="139" y="238"/>
                    <a:pt x="139" y="238"/>
                    <a:pt x="139" y="238"/>
                  </a:cubicBezTo>
                  <a:cubicBezTo>
                    <a:pt x="137" y="238"/>
                    <a:pt x="136" y="238"/>
                    <a:pt x="135" y="238"/>
                  </a:cubicBezTo>
                  <a:close/>
                  <a:moveTo>
                    <a:pt x="104" y="240"/>
                  </a:moveTo>
                  <a:cubicBezTo>
                    <a:pt x="104" y="241"/>
                    <a:pt x="105" y="243"/>
                    <a:pt x="107" y="243"/>
                  </a:cubicBezTo>
                  <a:cubicBezTo>
                    <a:pt x="107" y="243"/>
                    <a:pt x="107" y="243"/>
                    <a:pt x="107" y="243"/>
                  </a:cubicBezTo>
                  <a:cubicBezTo>
                    <a:pt x="107" y="243"/>
                    <a:pt x="108" y="243"/>
                    <a:pt x="108" y="243"/>
                  </a:cubicBezTo>
                  <a:cubicBezTo>
                    <a:pt x="108" y="242"/>
                    <a:pt x="108" y="242"/>
                    <a:pt x="108" y="241"/>
                  </a:cubicBezTo>
                  <a:cubicBezTo>
                    <a:pt x="106" y="241"/>
                    <a:pt x="105" y="240"/>
                    <a:pt x="104" y="240"/>
                  </a:cubicBezTo>
                  <a:close/>
                  <a:moveTo>
                    <a:pt x="94" y="243"/>
                  </a:moveTo>
                  <a:cubicBezTo>
                    <a:pt x="95" y="243"/>
                    <a:pt x="95" y="243"/>
                    <a:pt x="96" y="243"/>
                  </a:cubicBezTo>
                  <a:cubicBezTo>
                    <a:pt x="95" y="244"/>
                    <a:pt x="95" y="245"/>
                    <a:pt x="94" y="245"/>
                  </a:cubicBezTo>
                  <a:cubicBezTo>
                    <a:pt x="94" y="244"/>
                    <a:pt x="94" y="244"/>
                    <a:pt x="94" y="243"/>
                  </a:cubicBezTo>
                  <a:close/>
                  <a:moveTo>
                    <a:pt x="122" y="245"/>
                  </a:moveTo>
                  <a:cubicBezTo>
                    <a:pt x="121" y="249"/>
                    <a:pt x="121" y="252"/>
                    <a:pt x="119" y="255"/>
                  </a:cubicBezTo>
                  <a:cubicBezTo>
                    <a:pt x="117" y="256"/>
                    <a:pt x="112" y="257"/>
                    <a:pt x="112" y="257"/>
                  </a:cubicBezTo>
                  <a:cubicBezTo>
                    <a:pt x="112" y="257"/>
                    <a:pt x="111" y="257"/>
                    <a:pt x="111" y="257"/>
                  </a:cubicBezTo>
                  <a:cubicBezTo>
                    <a:pt x="111" y="258"/>
                    <a:pt x="111" y="258"/>
                    <a:pt x="111" y="258"/>
                  </a:cubicBezTo>
                  <a:cubicBezTo>
                    <a:pt x="111" y="258"/>
                    <a:pt x="112" y="258"/>
                    <a:pt x="112" y="258"/>
                  </a:cubicBezTo>
                  <a:cubicBezTo>
                    <a:pt x="114" y="258"/>
                    <a:pt x="115" y="259"/>
                    <a:pt x="117" y="259"/>
                  </a:cubicBezTo>
                  <a:cubicBezTo>
                    <a:pt x="118" y="258"/>
                    <a:pt x="120" y="258"/>
                    <a:pt x="120" y="257"/>
                  </a:cubicBezTo>
                  <a:cubicBezTo>
                    <a:pt x="120" y="257"/>
                    <a:pt x="121" y="257"/>
                    <a:pt x="121" y="257"/>
                  </a:cubicBezTo>
                  <a:cubicBezTo>
                    <a:pt x="121" y="258"/>
                    <a:pt x="121" y="260"/>
                    <a:pt x="121" y="262"/>
                  </a:cubicBezTo>
                  <a:cubicBezTo>
                    <a:pt x="121" y="262"/>
                    <a:pt x="122" y="262"/>
                    <a:pt x="122" y="262"/>
                  </a:cubicBezTo>
                  <a:cubicBezTo>
                    <a:pt x="122" y="261"/>
                    <a:pt x="124" y="259"/>
                    <a:pt x="125" y="259"/>
                  </a:cubicBezTo>
                  <a:cubicBezTo>
                    <a:pt x="124" y="254"/>
                    <a:pt x="127" y="249"/>
                    <a:pt x="122" y="245"/>
                  </a:cubicBezTo>
                  <a:close/>
                  <a:moveTo>
                    <a:pt x="133" y="246"/>
                  </a:moveTo>
                  <a:cubicBezTo>
                    <a:pt x="131" y="250"/>
                    <a:pt x="129" y="252"/>
                    <a:pt x="129" y="257"/>
                  </a:cubicBezTo>
                  <a:cubicBezTo>
                    <a:pt x="130" y="257"/>
                    <a:pt x="130" y="257"/>
                    <a:pt x="131" y="257"/>
                  </a:cubicBezTo>
                  <a:cubicBezTo>
                    <a:pt x="131" y="257"/>
                    <a:pt x="131" y="256"/>
                    <a:pt x="131" y="256"/>
                  </a:cubicBezTo>
                  <a:cubicBezTo>
                    <a:pt x="131" y="254"/>
                    <a:pt x="132" y="247"/>
                    <a:pt x="135" y="247"/>
                  </a:cubicBezTo>
                  <a:cubicBezTo>
                    <a:pt x="135" y="247"/>
                    <a:pt x="135" y="246"/>
                    <a:pt x="135" y="246"/>
                  </a:cubicBezTo>
                  <a:cubicBezTo>
                    <a:pt x="134" y="246"/>
                    <a:pt x="133" y="246"/>
                    <a:pt x="133" y="246"/>
                  </a:cubicBezTo>
                  <a:close/>
                  <a:moveTo>
                    <a:pt x="112" y="247"/>
                  </a:moveTo>
                  <a:cubicBezTo>
                    <a:pt x="110" y="248"/>
                    <a:pt x="109" y="249"/>
                    <a:pt x="108" y="251"/>
                  </a:cubicBezTo>
                  <a:cubicBezTo>
                    <a:pt x="107" y="252"/>
                    <a:pt x="108" y="256"/>
                    <a:pt x="110" y="256"/>
                  </a:cubicBezTo>
                  <a:cubicBezTo>
                    <a:pt x="110" y="256"/>
                    <a:pt x="110" y="256"/>
                    <a:pt x="110" y="255"/>
                  </a:cubicBezTo>
                  <a:cubicBezTo>
                    <a:pt x="110" y="255"/>
                    <a:pt x="110" y="255"/>
                    <a:pt x="110" y="255"/>
                  </a:cubicBezTo>
                  <a:cubicBezTo>
                    <a:pt x="110" y="253"/>
                    <a:pt x="111" y="249"/>
                    <a:pt x="114" y="249"/>
                  </a:cubicBezTo>
                  <a:cubicBezTo>
                    <a:pt x="113" y="248"/>
                    <a:pt x="112" y="247"/>
                    <a:pt x="112" y="247"/>
                  </a:cubicBezTo>
                  <a:close/>
                  <a:moveTo>
                    <a:pt x="141" y="255"/>
                  </a:moveTo>
                  <a:cubicBezTo>
                    <a:pt x="143" y="256"/>
                    <a:pt x="142" y="257"/>
                    <a:pt x="142" y="258"/>
                  </a:cubicBezTo>
                  <a:cubicBezTo>
                    <a:pt x="142" y="257"/>
                    <a:pt x="142" y="256"/>
                    <a:pt x="141" y="255"/>
                  </a:cubicBezTo>
                  <a:close/>
                  <a:moveTo>
                    <a:pt x="118" y="262"/>
                  </a:moveTo>
                  <a:cubicBezTo>
                    <a:pt x="118" y="262"/>
                    <a:pt x="118" y="262"/>
                    <a:pt x="118" y="263"/>
                  </a:cubicBezTo>
                  <a:cubicBezTo>
                    <a:pt x="119" y="262"/>
                    <a:pt x="119" y="263"/>
                    <a:pt x="119" y="262"/>
                  </a:cubicBezTo>
                  <a:cubicBezTo>
                    <a:pt x="119" y="262"/>
                    <a:pt x="118" y="262"/>
                    <a:pt x="118" y="262"/>
                  </a:cubicBezTo>
                  <a:close/>
                  <a:moveTo>
                    <a:pt x="125" y="263"/>
                  </a:moveTo>
                  <a:cubicBezTo>
                    <a:pt x="124" y="264"/>
                    <a:pt x="124" y="265"/>
                    <a:pt x="125" y="265"/>
                  </a:cubicBezTo>
                  <a:cubicBezTo>
                    <a:pt x="125" y="264"/>
                    <a:pt x="125" y="264"/>
                    <a:pt x="125" y="263"/>
                  </a:cubicBezTo>
                  <a:close/>
                  <a:moveTo>
                    <a:pt x="132" y="264"/>
                  </a:moveTo>
                  <a:cubicBezTo>
                    <a:pt x="132" y="264"/>
                    <a:pt x="133" y="265"/>
                    <a:pt x="134" y="265"/>
                  </a:cubicBezTo>
                  <a:cubicBezTo>
                    <a:pt x="133" y="264"/>
                    <a:pt x="133" y="264"/>
                    <a:pt x="132" y="264"/>
                  </a:cubicBezTo>
                  <a:close/>
                  <a:moveTo>
                    <a:pt x="98" y="265"/>
                  </a:moveTo>
                  <a:cubicBezTo>
                    <a:pt x="98" y="265"/>
                    <a:pt x="98" y="265"/>
                    <a:pt x="98" y="265"/>
                  </a:cubicBezTo>
                  <a:cubicBezTo>
                    <a:pt x="98" y="265"/>
                    <a:pt x="98" y="265"/>
                    <a:pt x="98" y="265"/>
                  </a:cubicBezTo>
                  <a:close/>
                  <a:moveTo>
                    <a:pt x="106" y="270"/>
                  </a:moveTo>
                  <a:cubicBezTo>
                    <a:pt x="106" y="270"/>
                    <a:pt x="107" y="272"/>
                    <a:pt x="106" y="272"/>
                  </a:cubicBezTo>
                  <a:cubicBezTo>
                    <a:pt x="106" y="271"/>
                    <a:pt x="106" y="271"/>
                    <a:pt x="106" y="271"/>
                  </a:cubicBezTo>
                  <a:cubicBezTo>
                    <a:pt x="106" y="270"/>
                    <a:pt x="106" y="270"/>
                    <a:pt x="106" y="270"/>
                  </a:cubicBezTo>
                  <a:close/>
                  <a:moveTo>
                    <a:pt x="120" y="272"/>
                  </a:moveTo>
                  <a:cubicBezTo>
                    <a:pt x="120" y="273"/>
                    <a:pt x="119" y="274"/>
                    <a:pt x="119" y="276"/>
                  </a:cubicBezTo>
                  <a:cubicBezTo>
                    <a:pt x="120" y="276"/>
                    <a:pt x="121" y="276"/>
                    <a:pt x="121" y="276"/>
                  </a:cubicBezTo>
                  <a:cubicBezTo>
                    <a:pt x="121" y="275"/>
                    <a:pt x="121" y="275"/>
                    <a:pt x="121" y="274"/>
                  </a:cubicBezTo>
                  <a:cubicBezTo>
                    <a:pt x="121" y="273"/>
                    <a:pt x="121" y="272"/>
                    <a:pt x="120" y="272"/>
                  </a:cubicBezTo>
                  <a:close/>
                  <a:moveTo>
                    <a:pt x="133" y="274"/>
                  </a:moveTo>
                  <a:cubicBezTo>
                    <a:pt x="133" y="275"/>
                    <a:pt x="133" y="278"/>
                    <a:pt x="135" y="278"/>
                  </a:cubicBezTo>
                  <a:cubicBezTo>
                    <a:pt x="135" y="278"/>
                    <a:pt x="135" y="278"/>
                    <a:pt x="135" y="278"/>
                  </a:cubicBezTo>
                  <a:cubicBezTo>
                    <a:pt x="135" y="278"/>
                    <a:pt x="135" y="278"/>
                    <a:pt x="135" y="278"/>
                  </a:cubicBezTo>
                  <a:cubicBezTo>
                    <a:pt x="135" y="278"/>
                    <a:pt x="135" y="278"/>
                    <a:pt x="135" y="278"/>
                  </a:cubicBezTo>
                  <a:cubicBezTo>
                    <a:pt x="136" y="277"/>
                    <a:pt x="138" y="274"/>
                    <a:pt x="137" y="274"/>
                  </a:cubicBezTo>
                  <a:cubicBezTo>
                    <a:pt x="137" y="274"/>
                    <a:pt x="137" y="274"/>
                    <a:pt x="137" y="274"/>
                  </a:cubicBezTo>
                  <a:cubicBezTo>
                    <a:pt x="136" y="274"/>
                    <a:pt x="134" y="274"/>
                    <a:pt x="133" y="274"/>
                  </a:cubicBezTo>
                  <a:close/>
                  <a:moveTo>
                    <a:pt x="121" y="280"/>
                  </a:moveTo>
                  <a:cubicBezTo>
                    <a:pt x="121" y="281"/>
                    <a:pt x="122" y="282"/>
                    <a:pt x="122" y="284"/>
                  </a:cubicBezTo>
                  <a:cubicBezTo>
                    <a:pt x="122" y="284"/>
                    <a:pt x="121" y="284"/>
                    <a:pt x="121" y="284"/>
                  </a:cubicBezTo>
                  <a:cubicBezTo>
                    <a:pt x="121" y="284"/>
                    <a:pt x="119" y="285"/>
                    <a:pt x="118" y="285"/>
                  </a:cubicBezTo>
                  <a:cubicBezTo>
                    <a:pt x="118" y="285"/>
                    <a:pt x="118" y="286"/>
                    <a:pt x="118" y="286"/>
                  </a:cubicBezTo>
                  <a:cubicBezTo>
                    <a:pt x="119" y="286"/>
                    <a:pt x="119" y="286"/>
                    <a:pt x="119" y="286"/>
                  </a:cubicBezTo>
                  <a:cubicBezTo>
                    <a:pt x="121" y="289"/>
                    <a:pt x="124" y="291"/>
                    <a:pt x="124" y="294"/>
                  </a:cubicBezTo>
                  <a:cubicBezTo>
                    <a:pt x="125" y="295"/>
                    <a:pt x="124" y="295"/>
                    <a:pt x="125" y="295"/>
                  </a:cubicBezTo>
                  <a:cubicBezTo>
                    <a:pt x="125" y="295"/>
                    <a:pt x="125" y="296"/>
                    <a:pt x="125" y="296"/>
                  </a:cubicBezTo>
                  <a:cubicBezTo>
                    <a:pt x="126" y="296"/>
                    <a:pt x="126" y="296"/>
                    <a:pt x="127" y="296"/>
                  </a:cubicBezTo>
                  <a:cubicBezTo>
                    <a:pt x="127" y="296"/>
                    <a:pt x="127" y="295"/>
                    <a:pt x="127" y="295"/>
                  </a:cubicBezTo>
                  <a:cubicBezTo>
                    <a:pt x="127" y="294"/>
                    <a:pt x="129" y="291"/>
                    <a:pt x="129" y="290"/>
                  </a:cubicBezTo>
                  <a:cubicBezTo>
                    <a:pt x="129" y="290"/>
                    <a:pt x="127" y="292"/>
                    <a:pt x="127" y="290"/>
                  </a:cubicBezTo>
                  <a:cubicBezTo>
                    <a:pt x="126" y="290"/>
                    <a:pt x="126" y="290"/>
                    <a:pt x="126" y="290"/>
                  </a:cubicBezTo>
                  <a:cubicBezTo>
                    <a:pt x="126" y="290"/>
                    <a:pt x="125" y="289"/>
                    <a:pt x="125" y="288"/>
                  </a:cubicBezTo>
                  <a:cubicBezTo>
                    <a:pt x="126" y="287"/>
                    <a:pt x="127" y="286"/>
                    <a:pt x="128" y="286"/>
                  </a:cubicBezTo>
                  <a:cubicBezTo>
                    <a:pt x="128" y="286"/>
                    <a:pt x="128" y="286"/>
                    <a:pt x="128" y="285"/>
                  </a:cubicBezTo>
                  <a:cubicBezTo>
                    <a:pt x="128" y="285"/>
                    <a:pt x="127" y="285"/>
                    <a:pt x="127" y="285"/>
                  </a:cubicBezTo>
                  <a:cubicBezTo>
                    <a:pt x="127" y="285"/>
                    <a:pt x="127" y="285"/>
                    <a:pt x="127" y="284"/>
                  </a:cubicBezTo>
                  <a:cubicBezTo>
                    <a:pt x="127" y="284"/>
                    <a:pt x="127" y="284"/>
                    <a:pt x="127" y="284"/>
                  </a:cubicBezTo>
                  <a:cubicBezTo>
                    <a:pt x="126" y="285"/>
                    <a:pt x="125" y="285"/>
                    <a:pt x="124" y="285"/>
                  </a:cubicBezTo>
                  <a:cubicBezTo>
                    <a:pt x="124" y="285"/>
                    <a:pt x="124" y="284"/>
                    <a:pt x="124" y="284"/>
                  </a:cubicBezTo>
                  <a:cubicBezTo>
                    <a:pt x="124" y="284"/>
                    <a:pt x="124" y="284"/>
                    <a:pt x="125" y="284"/>
                  </a:cubicBezTo>
                  <a:cubicBezTo>
                    <a:pt x="125" y="283"/>
                    <a:pt x="125" y="282"/>
                    <a:pt x="125" y="281"/>
                  </a:cubicBezTo>
                  <a:cubicBezTo>
                    <a:pt x="124" y="281"/>
                    <a:pt x="123" y="280"/>
                    <a:pt x="121" y="280"/>
                  </a:cubicBezTo>
                  <a:close/>
                  <a:moveTo>
                    <a:pt x="129" y="281"/>
                  </a:moveTo>
                  <a:cubicBezTo>
                    <a:pt x="128" y="281"/>
                    <a:pt x="128" y="282"/>
                    <a:pt x="128" y="282"/>
                  </a:cubicBezTo>
                  <a:cubicBezTo>
                    <a:pt x="129" y="283"/>
                    <a:pt x="130" y="284"/>
                    <a:pt x="131" y="284"/>
                  </a:cubicBezTo>
                  <a:cubicBezTo>
                    <a:pt x="131" y="283"/>
                    <a:pt x="132" y="282"/>
                    <a:pt x="131" y="282"/>
                  </a:cubicBezTo>
                  <a:cubicBezTo>
                    <a:pt x="130" y="282"/>
                    <a:pt x="129" y="281"/>
                    <a:pt x="129" y="281"/>
                  </a:cubicBezTo>
                  <a:close/>
                  <a:moveTo>
                    <a:pt x="108" y="284"/>
                  </a:moveTo>
                  <a:cubicBezTo>
                    <a:pt x="109" y="285"/>
                    <a:pt x="110" y="286"/>
                    <a:pt x="110" y="287"/>
                  </a:cubicBezTo>
                  <a:cubicBezTo>
                    <a:pt x="110" y="287"/>
                    <a:pt x="110" y="287"/>
                    <a:pt x="110" y="287"/>
                  </a:cubicBezTo>
                  <a:cubicBezTo>
                    <a:pt x="110" y="287"/>
                    <a:pt x="110" y="288"/>
                    <a:pt x="110" y="288"/>
                  </a:cubicBezTo>
                  <a:cubicBezTo>
                    <a:pt x="109" y="288"/>
                    <a:pt x="108" y="288"/>
                    <a:pt x="108" y="288"/>
                  </a:cubicBezTo>
                  <a:cubicBezTo>
                    <a:pt x="108" y="288"/>
                    <a:pt x="108" y="287"/>
                    <a:pt x="108" y="287"/>
                  </a:cubicBezTo>
                  <a:cubicBezTo>
                    <a:pt x="107" y="287"/>
                    <a:pt x="107" y="287"/>
                    <a:pt x="107" y="287"/>
                  </a:cubicBezTo>
                  <a:cubicBezTo>
                    <a:pt x="107" y="286"/>
                    <a:pt x="108" y="285"/>
                    <a:pt x="108" y="284"/>
                  </a:cubicBezTo>
                  <a:close/>
                  <a:moveTo>
                    <a:pt x="133" y="287"/>
                  </a:moveTo>
                  <a:cubicBezTo>
                    <a:pt x="133" y="291"/>
                    <a:pt x="138" y="294"/>
                    <a:pt x="138" y="296"/>
                  </a:cubicBezTo>
                  <a:cubicBezTo>
                    <a:pt x="138" y="296"/>
                    <a:pt x="139" y="296"/>
                    <a:pt x="139" y="296"/>
                  </a:cubicBezTo>
                  <a:cubicBezTo>
                    <a:pt x="138" y="292"/>
                    <a:pt x="136" y="290"/>
                    <a:pt x="133" y="287"/>
                  </a:cubicBezTo>
                  <a:close/>
                  <a:moveTo>
                    <a:pt x="105" y="288"/>
                  </a:moveTo>
                  <a:cubicBezTo>
                    <a:pt x="106" y="289"/>
                    <a:pt x="106" y="289"/>
                    <a:pt x="106" y="290"/>
                  </a:cubicBezTo>
                  <a:cubicBezTo>
                    <a:pt x="106" y="290"/>
                    <a:pt x="106" y="290"/>
                    <a:pt x="105" y="290"/>
                  </a:cubicBezTo>
                  <a:cubicBezTo>
                    <a:pt x="105" y="290"/>
                    <a:pt x="105" y="289"/>
                    <a:pt x="104" y="288"/>
                  </a:cubicBezTo>
                  <a:cubicBezTo>
                    <a:pt x="105" y="288"/>
                    <a:pt x="105" y="288"/>
                    <a:pt x="105" y="288"/>
                  </a:cubicBezTo>
                  <a:close/>
                  <a:moveTo>
                    <a:pt x="116" y="294"/>
                  </a:moveTo>
                  <a:cubicBezTo>
                    <a:pt x="116" y="295"/>
                    <a:pt x="116" y="297"/>
                    <a:pt x="117" y="297"/>
                  </a:cubicBezTo>
                  <a:cubicBezTo>
                    <a:pt x="117" y="297"/>
                    <a:pt x="117" y="297"/>
                    <a:pt x="117" y="296"/>
                  </a:cubicBezTo>
                  <a:cubicBezTo>
                    <a:pt x="117" y="296"/>
                    <a:pt x="117" y="295"/>
                    <a:pt x="117" y="294"/>
                  </a:cubicBezTo>
                  <a:cubicBezTo>
                    <a:pt x="117" y="294"/>
                    <a:pt x="117" y="294"/>
                    <a:pt x="116" y="294"/>
                  </a:cubicBezTo>
                  <a:close/>
                  <a:moveTo>
                    <a:pt x="104" y="295"/>
                  </a:moveTo>
                  <a:cubicBezTo>
                    <a:pt x="104" y="296"/>
                    <a:pt x="104" y="298"/>
                    <a:pt x="105" y="298"/>
                  </a:cubicBezTo>
                  <a:cubicBezTo>
                    <a:pt x="105" y="297"/>
                    <a:pt x="105" y="296"/>
                    <a:pt x="104" y="295"/>
                  </a:cubicBezTo>
                  <a:close/>
                  <a:moveTo>
                    <a:pt x="136" y="305"/>
                  </a:moveTo>
                  <a:cubicBezTo>
                    <a:pt x="136" y="306"/>
                    <a:pt x="136" y="307"/>
                    <a:pt x="137" y="307"/>
                  </a:cubicBezTo>
                  <a:cubicBezTo>
                    <a:pt x="137" y="307"/>
                    <a:pt x="137" y="307"/>
                    <a:pt x="137" y="307"/>
                  </a:cubicBezTo>
                  <a:cubicBezTo>
                    <a:pt x="137" y="306"/>
                    <a:pt x="136" y="306"/>
                    <a:pt x="136" y="305"/>
                  </a:cubicBezTo>
                  <a:close/>
                  <a:moveTo>
                    <a:pt x="96" y="307"/>
                  </a:moveTo>
                  <a:cubicBezTo>
                    <a:pt x="97" y="307"/>
                    <a:pt x="98" y="308"/>
                    <a:pt x="98" y="309"/>
                  </a:cubicBezTo>
                  <a:cubicBezTo>
                    <a:pt x="97" y="309"/>
                    <a:pt x="97" y="309"/>
                    <a:pt x="97" y="309"/>
                  </a:cubicBezTo>
                  <a:cubicBezTo>
                    <a:pt x="97" y="309"/>
                    <a:pt x="97" y="309"/>
                    <a:pt x="97" y="309"/>
                  </a:cubicBezTo>
                  <a:cubicBezTo>
                    <a:pt x="97" y="308"/>
                    <a:pt x="97" y="307"/>
                    <a:pt x="96" y="307"/>
                  </a:cubicBezTo>
                  <a:close/>
                  <a:moveTo>
                    <a:pt x="110" y="310"/>
                  </a:moveTo>
                  <a:cubicBezTo>
                    <a:pt x="110" y="311"/>
                    <a:pt x="110" y="312"/>
                    <a:pt x="110" y="313"/>
                  </a:cubicBezTo>
                  <a:cubicBezTo>
                    <a:pt x="111" y="313"/>
                    <a:pt x="111" y="313"/>
                    <a:pt x="112" y="313"/>
                  </a:cubicBezTo>
                  <a:cubicBezTo>
                    <a:pt x="112" y="312"/>
                    <a:pt x="112" y="311"/>
                    <a:pt x="112" y="310"/>
                  </a:cubicBezTo>
                  <a:cubicBezTo>
                    <a:pt x="112" y="310"/>
                    <a:pt x="111" y="310"/>
                    <a:pt x="110" y="310"/>
                  </a:cubicBezTo>
                  <a:close/>
                  <a:moveTo>
                    <a:pt x="122" y="310"/>
                  </a:moveTo>
                  <a:cubicBezTo>
                    <a:pt x="122" y="311"/>
                    <a:pt x="122" y="312"/>
                    <a:pt x="122" y="313"/>
                  </a:cubicBezTo>
                  <a:cubicBezTo>
                    <a:pt x="122" y="313"/>
                    <a:pt x="122" y="313"/>
                    <a:pt x="123" y="313"/>
                  </a:cubicBezTo>
                  <a:cubicBezTo>
                    <a:pt x="123" y="312"/>
                    <a:pt x="122" y="311"/>
                    <a:pt x="122" y="310"/>
                  </a:cubicBezTo>
                  <a:close/>
                  <a:moveTo>
                    <a:pt x="128" y="318"/>
                  </a:moveTo>
                  <a:cubicBezTo>
                    <a:pt x="129" y="319"/>
                    <a:pt x="129" y="319"/>
                    <a:pt x="129" y="320"/>
                  </a:cubicBezTo>
                  <a:cubicBezTo>
                    <a:pt x="125" y="324"/>
                    <a:pt x="125" y="330"/>
                    <a:pt x="118" y="330"/>
                  </a:cubicBezTo>
                  <a:cubicBezTo>
                    <a:pt x="118" y="329"/>
                    <a:pt x="118" y="329"/>
                    <a:pt x="118" y="328"/>
                  </a:cubicBezTo>
                  <a:cubicBezTo>
                    <a:pt x="118" y="328"/>
                    <a:pt x="118" y="328"/>
                    <a:pt x="118" y="328"/>
                  </a:cubicBezTo>
                  <a:cubicBezTo>
                    <a:pt x="122" y="325"/>
                    <a:pt x="125" y="321"/>
                    <a:pt x="128" y="318"/>
                  </a:cubicBezTo>
                  <a:close/>
                  <a:moveTo>
                    <a:pt x="100" y="324"/>
                  </a:moveTo>
                  <a:cubicBezTo>
                    <a:pt x="100" y="324"/>
                    <a:pt x="101" y="324"/>
                    <a:pt x="101" y="324"/>
                  </a:cubicBezTo>
                  <a:cubicBezTo>
                    <a:pt x="100" y="324"/>
                    <a:pt x="100" y="325"/>
                    <a:pt x="100" y="324"/>
                  </a:cubicBezTo>
                  <a:close/>
                  <a:moveTo>
                    <a:pt x="108" y="327"/>
                  </a:moveTo>
                  <a:cubicBezTo>
                    <a:pt x="110" y="328"/>
                    <a:pt x="113" y="328"/>
                    <a:pt x="116" y="328"/>
                  </a:cubicBezTo>
                  <a:cubicBezTo>
                    <a:pt x="116" y="329"/>
                    <a:pt x="115" y="332"/>
                    <a:pt x="116" y="332"/>
                  </a:cubicBezTo>
                  <a:cubicBezTo>
                    <a:pt x="116" y="332"/>
                    <a:pt x="116" y="332"/>
                    <a:pt x="116" y="332"/>
                  </a:cubicBezTo>
                  <a:cubicBezTo>
                    <a:pt x="120" y="332"/>
                    <a:pt x="124" y="332"/>
                    <a:pt x="127" y="332"/>
                  </a:cubicBezTo>
                  <a:cubicBezTo>
                    <a:pt x="126" y="334"/>
                    <a:pt x="124" y="337"/>
                    <a:pt x="121" y="337"/>
                  </a:cubicBezTo>
                  <a:cubicBezTo>
                    <a:pt x="121" y="338"/>
                    <a:pt x="121" y="338"/>
                    <a:pt x="121" y="339"/>
                  </a:cubicBezTo>
                  <a:cubicBezTo>
                    <a:pt x="122" y="339"/>
                    <a:pt x="125" y="339"/>
                    <a:pt x="125" y="340"/>
                  </a:cubicBezTo>
                  <a:cubicBezTo>
                    <a:pt x="125" y="340"/>
                    <a:pt x="126" y="340"/>
                    <a:pt x="126" y="340"/>
                  </a:cubicBezTo>
                  <a:cubicBezTo>
                    <a:pt x="126" y="340"/>
                    <a:pt x="126" y="340"/>
                    <a:pt x="126" y="340"/>
                  </a:cubicBezTo>
                  <a:cubicBezTo>
                    <a:pt x="126" y="340"/>
                    <a:pt x="125" y="340"/>
                    <a:pt x="125" y="340"/>
                  </a:cubicBezTo>
                  <a:cubicBezTo>
                    <a:pt x="125" y="341"/>
                    <a:pt x="125" y="341"/>
                    <a:pt x="125" y="341"/>
                  </a:cubicBezTo>
                  <a:cubicBezTo>
                    <a:pt x="125" y="341"/>
                    <a:pt x="125" y="342"/>
                    <a:pt x="125" y="342"/>
                  </a:cubicBezTo>
                  <a:cubicBezTo>
                    <a:pt x="122" y="342"/>
                    <a:pt x="118" y="345"/>
                    <a:pt x="118" y="345"/>
                  </a:cubicBezTo>
                  <a:cubicBezTo>
                    <a:pt x="121" y="346"/>
                    <a:pt x="129" y="344"/>
                    <a:pt x="129" y="342"/>
                  </a:cubicBezTo>
                  <a:cubicBezTo>
                    <a:pt x="129" y="342"/>
                    <a:pt x="129" y="343"/>
                    <a:pt x="129" y="342"/>
                  </a:cubicBezTo>
                  <a:cubicBezTo>
                    <a:pt x="128" y="341"/>
                    <a:pt x="127" y="341"/>
                    <a:pt x="127" y="341"/>
                  </a:cubicBezTo>
                  <a:cubicBezTo>
                    <a:pt x="127" y="341"/>
                    <a:pt x="127" y="341"/>
                    <a:pt x="127" y="340"/>
                  </a:cubicBezTo>
                  <a:cubicBezTo>
                    <a:pt x="128" y="340"/>
                    <a:pt x="131" y="339"/>
                    <a:pt x="131" y="338"/>
                  </a:cubicBezTo>
                  <a:cubicBezTo>
                    <a:pt x="132" y="338"/>
                    <a:pt x="132" y="338"/>
                    <a:pt x="133" y="338"/>
                  </a:cubicBezTo>
                  <a:cubicBezTo>
                    <a:pt x="132" y="339"/>
                    <a:pt x="131" y="340"/>
                    <a:pt x="131" y="341"/>
                  </a:cubicBezTo>
                  <a:cubicBezTo>
                    <a:pt x="133" y="342"/>
                    <a:pt x="135" y="346"/>
                    <a:pt x="137" y="346"/>
                  </a:cubicBezTo>
                  <a:cubicBezTo>
                    <a:pt x="137" y="345"/>
                    <a:pt x="137" y="345"/>
                    <a:pt x="137" y="345"/>
                  </a:cubicBezTo>
                  <a:cubicBezTo>
                    <a:pt x="137" y="344"/>
                    <a:pt x="138" y="343"/>
                    <a:pt x="139" y="343"/>
                  </a:cubicBezTo>
                  <a:cubicBezTo>
                    <a:pt x="139" y="343"/>
                    <a:pt x="139" y="343"/>
                    <a:pt x="139" y="342"/>
                  </a:cubicBezTo>
                  <a:cubicBezTo>
                    <a:pt x="139" y="346"/>
                    <a:pt x="137" y="362"/>
                    <a:pt x="141" y="362"/>
                  </a:cubicBezTo>
                  <a:cubicBezTo>
                    <a:pt x="141" y="363"/>
                    <a:pt x="142" y="363"/>
                    <a:pt x="141" y="363"/>
                  </a:cubicBezTo>
                  <a:cubicBezTo>
                    <a:pt x="140" y="363"/>
                    <a:pt x="140" y="365"/>
                    <a:pt x="139" y="365"/>
                  </a:cubicBezTo>
                  <a:cubicBezTo>
                    <a:pt x="139" y="365"/>
                    <a:pt x="139" y="365"/>
                    <a:pt x="139" y="365"/>
                  </a:cubicBezTo>
                  <a:cubicBezTo>
                    <a:pt x="139" y="365"/>
                    <a:pt x="137" y="363"/>
                    <a:pt x="137" y="365"/>
                  </a:cubicBezTo>
                  <a:cubicBezTo>
                    <a:pt x="135" y="366"/>
                    <a:pt x="133" y="366"/>
                    <a:pt x="131" y="366"/>
                  </a:cubicBezTo>
                  <a:cubicBezTo>
                    <a:pt x="131" y="367"/>
                    <a:pt x="130" y="367"/>
                    <a:pt x="131" y="367"/>
                  </a:cubicBezTo>
                  <a:cubicBezTo>
                    <a:pt x="132" y="368"/>
                    <a:pt x="134" y="369"/>
                    <a:pt x="135" y="369"/>
                  </a:cubicBezTo>
                  <a:cubicBezTo>
                    <a:pt x="136" y="368"/>
                    <a:pt x="136" y="367"/>
                    <a:pt x="137" y="367"/>
                  </a:cubicBezTo>
                  <a:cubicBezTo>
                    <a:pt x="137" y="366"/>
                    <a:pt x="137" y="366"/>
                    <a:pt x="137" y="366"/>
                  </a:cubicBezTo>
                  <a:cubicBezTo>
                    <a:pt x="137" y="367"/>
                    <a:pt x="138" y="368"/>
                    <a:pt x="139" y="368"/>
                  </a:cubicBezTo>
                  <a:cubicBezTo>
                    <a:pt x="139" y="368"/>
                    <a:pt x="139" y="368"/>
                    <a:pt x="139" y="369"/>
                  </a:cubicBezTo>
                  <a:cubicBezTo>
                    <a:pt x="139" y="369"/>
                    <a:pt x="140" y="369"/>
                    <a:pt x="140" y="369"/>
                  </a:cubicBezTo>
                  <a:cubicBezTo>
                    <a:pt x="140" y="368"/>
                    <a:pt x="140" y="367"/>
                    <a:pt x="140" y="367"/>
                  </a:cubicBezTo>
                  <a:cubicBezTo>
                    <a:pt x="141" y="368"/>
                    <a:pt x="142" y="381"/>
                    <a:pt x="142" y="382"/>
                  </a:cubicBezTo>
                  <a:cubicBezTo>
                    <a:pt x="141" y="385"/>
                    <a:pt x="138" y="387"/>
                    <a:pt x="138" y="390"/>
                  </a:cubicBezTo>
                  <a:cubicBezTo>
                    <a:pt x="138" y="390"/>
                    <a:pt x="138" y="390"/>
                    <a:pt x="139" y="390"/>
                  </a:cubicBezTo>
                  <a:cubicBezTo>
                    <a:pt x="139" y="390"/>
                    <a:pt x="139" y="391"/>
                    <a:pt x="139" y="391"/>
                  </a:cubicBezTo>
                  <a:cubicBezTo>
                    <a:pt x="139" y="391"/>
                    <a:pt x="139" y="391"/>
                    <a:pt x="139" y="391"/>
                  </a:cubicBezTo>
                  <a:cubicBezTo>
                    <a:pt x="139" y="391"/>
                    <a:pt x="139" y="390"/>
                    <a:pt x="139" y="390"/>
                  </a:cubicBezTo>
                  <a:cubicBezTo>
                    <a:pt x="140" y="389"/>
                    <a:pt x="141" y="388"/>
                    <a:pt x="141" y="387"/>
                  </a:cubicBezTo>
                  <a:cubicBezTo>
                    <a:pt x="144" y="396"/>
                    <a:pt x="138" y="395"/>
                    <a:pt x="138" y="398"/>
                  </a:cubicBezTo>
                  <a:cubicBezTo>
                    <a:pt x="138" y="398"/>
                    <a:pt x="139" y="399"/>
                    <a:pt x="139" y="398"/>
                  </a:cubicBezTo>
                  <a:cubicBezTo>
                    <a:pt x="140" y="398"/>
                    <a:pt x="139" y="398"/>
                    <a:pt x="139" y="398"/>
                  </a:cubicBezTo>
                  <a:cubicBezTo>
                    <a:pt x="140" y="398"/>
                    <a:pt x="141" y="398"/>
                    <a:pt x="141" y="398"/>
                  </a:cubicBezTo>
                  <a:cubicBezTo>
                    <a:pt x="141" y="398"/>
                    <a:pt x="141" y="399"/>
                    <a:pt x="141" y="400"/>
                  </a:cubicBezTo>
                  <a:cubicBezTo>
                    <a:pt x="139" y="400"/>
                    <a:pt x="137" y="401"/>
                    <a:pt x="135" y="402"/>
                  </a:cubicBezTo>
                  <a:cubicBezTo>
                    <a:pt x="135" y="402"/>
                    <a:pt x="135" y="402"/>
                    <a:pt x="135" y="403"/>
                  </a:cubicBezTo>
                  <a:cubicBezTo>
                    <a:pt x="136" y="403"/>
                    <a:pt x="136" y="403"/>
                    <a:pt x="136" y="403"/>
                  </a:cubicBezTo>
                  <a:cubicBezTo>
                    <a:pt x="136" y="403"/>
                    <a:pt x="136" y="403"/>
                    <a:pt x="136" y="404"/>
                  </a:cubicBezTo>
                  <a:cubicBezTo>
                    <a:pt x="137" y="403"/>
                    <a:pt x="138" y="403"/>
                    <a:pt x="139" y="403"/>
                  </a:cubicBezTo>
                  <a:cubicBezTo>
                    <a:pt x="139" y="404"/>
                    <a:pt x="140" y="406"/>
                    <a:pt x="139" y="406"/>
                  </a:cubicBezTo>
                  <a:cubicBezTo>
                    <a:pt x="139" y="407"/>
                    <a:pt x="139" y="407"/>
                    <a:pt x="139" y="407"/>
                  </a:cubicBezTo>
                  <a:cubicBezTo>
                    <a:pt x="138" y="407"/>
                    <a:pt x="136" y="406"/>
                    <a:pt x="135" y="406"/>
                  </a:cubicBezTo>
                  <a:cubicBezTo>
                    <a:pt x="134" y="409"/>
                    <a:pt x="133" y="411"/>
                    <a:pt x="133" y="414"/>
                  </a:cubicBezTo>
                  <a:cubicBezTo>
                    <a:pt x="133" y="414"/>
                    <a:pt x="133" y="414"/>
                    <a:pt x="134" y="414"/>
                  </a:cubicBezTo>
                  <a:cubicBezTo>
                    <a:pt x="134" y="413"/>
                    <a:pt x="134" y="413"/>
                    <a:pt x="134" y="413"/>
                  </a:cubicBezTo>
                  <a:cubicBezTo>
                    <a:pt x="135" y="413"/>
                    <a:pt x="139" y="413"/>
                    <a:pt x="139" y="414"/>
                  </a:cubicBezTo>
                  <a:cubicBezTo>
                    <a:pt x="139" y="414"/>
                    <a:pt x="139" y="414"/>
                    <a:pt x="139" y="414"/>
                  </a:cubicBezTo>
                  <a:cubicBezTo>
                    <a:pt x="139" y="414"/>
                    <a:pt x="139" y="415"/>
                    <a:pt x="139" y="415"/>
                  </a:cubicBezTo>
                  <a:cubicBezTo>
                    <a:pt x="136" y="415"/>
                    <a:pt x="133" y="416"/>
                    <a:pt x="129" y="416"/>
                  </a:cubicBezTo>
                  <a:cubicBezTo>
                    <a:pt x="129" y="419"/>
                    <a:pt x="129" y="421"/>
                    <a:pt x="129" y="422"/>
                  </a:cubicBezTo>
                  <a:cubicBezTo>
                    <a:pt x="128" y="424"/>
                    <a:pt x="130" y="434"/>
                    <a:pt x="131" y="434"/>
                  </a:cubicBezTo>
                  <a:cubicBezTo>
                    <a:pt x="131" y="434"/>
                    <a:pt x="131" y="434"/>
                    <a:pt x="131" y="435"/>
                  </a:cubicBezTo>
                  <a:cubicBezTo>
                    <a:pt x="133" y="435"/>
                    <a:pt x="135" y="435"/>
                    <a:pt x="137" y="435"/>
                  </a:cubicBezTo>
                  <a:cubicBezTo>
                    <a:pt x="137" y="435"/>
                    <a:pt x="137" y="435"/>
                    <a:pt x="137" y="436"/>
                  </a:cubicBezTo>
                  <a:cubicBezTo>
                    <a:pt x="136" y="436"/>
                    <a:pt x="136" y="436"/>
                    <a:pt x="135" y="436"/>
                  </a:cubicBezTo>
                  <a:cubicBezTo>
                    <a:pt x="133" y="436"/>
                    <a:pt x="131" y="437"/>
                    <a:pt x="129" y="437"/>
                  </a:cubicBezTo>
                  <a:cubicBezTo>
                    <a:pt x="129" y="437"/>
                    <a:pt x="129" y="438"/>
                    <a:pt x="129" y="438"/>
                  </a:cubicBezTo>
                  <a:cubicBezTo>
                    <a:pt x="134" y="438"/>
                    <a:pt x="140" y="441"/>
                    <a:pt x="141" y="446"/>
                  </a:cubicBezTo>
                  <a:cubicBezTo>
                    <a:pt x="141" y="448"/>
                    <a:pt x="139" y="449"/>
                    <a:pt x="139" y="451"/>
                  </a:cubicBezTo>
                  <a:cubicBezTo>
                    <a:pt x="139" y="451"/>
                    <a:pt x="139" y="451"/>
                    <a:pt x="139" y="451"/>
                  </a:cubicBezTo>
                  <a:cubicBezTo>
                    <a:pt x="138" y="449"/>
                    <a:pt x="138" y="445"/>
                    <a:pt x="137" y="445"/>
                  </a:cubicBezTo>
                  <a:cubicBezTo>
                    <a:pt x="137" y="445"/>
                    <a:pt x="137" y="445"/>
                    <a:pt x="137" y="445"/>
                  </a:cubicBezTo>
                  <a:cubicBezTo>
                    <a:pt x="136" y="445"/>
                    <a:pt x="136" y="445"/>
                    <a:pt x="136" y="445"/>
                  </a:cubicBezTo>
                  <a:cubicBezTo>
                    <a:pt x="136" y="445"/>
                    <a:pt x="136" y="445"/>
                    <a:pt x="136" y="445"/>
                  </a:cubicBezTo>
                  <a:cubicBezTo>
                    <a:pt x="135" y="447"/>
                    <a:pt x="134" y="451"/>
                    <a:pt x="134" y="453"/>
                  </a:cubicBezTo>
                  <a:cubicBezTo>
                    <a:pt x="135" y="453"/>
                    <a:pt x="135" y="453"/>
                    <a:pt x="136" y="453"/>
                  </a:cubicBezTo>
                  <a:cubicBezTo>
                    <a:pt x="136" y="453"/>
                    <a:pt x="136" y="453"/>
                    <a:pt x="136" y="453"/>
                  </a:cubicBezTo>
                  <a:cubicBezTo>
                    <a:pt x="137" y="452"/>
                    <a:pt x="137" y="452"/>
                    <a:pt x="137" y="451"/>
                  </a:cubicBezTo>
                  <a:cubicBezTo>
                    <a:pt x="138" y="451"/>
                    <a:pt x="138" y="451"/>
                    <a:pt x="139" y="451"/>
                  </a:cubicBezTo>
                  <a:cubicBezTo>
                    <a:pt x="139" y="451"/>
                    <a:pt x="139" y="451"/>
                    <a:pt x="139" y="451"/>
                  </a:cubicBezTo>
                  <a:cubicBezTo>
                    <a:pt x="140" y="453"/>
                    <a:pt x="142" y="455"/>
                    <a:pt x="144" y="455"/>
                  </a:cubicBezTo>
                  <a:cubicBezTo>
                    <a:pt x="144" y="456"/>
                    <a:pt x="144" y="456"/>
                    <a:pt x="143" y="456"/>
                  </a:cubicBezTo>
                  <a:cubicBezTo>
                    <a:pt x="142" y="458"/>
                    <a:pt x="143" y="464"/>
                    <a:pt x="141" y="464"/>
                  </a:cubicBezTo>
                  <a:cubicBezTo>
                    <a:pt x="141" y="464"/>
                    <a:pt x="141" y="465"/>
                    <a:pt x="141" y="465"/>
                  </a:cubicBezTo>
                  <a:cubicBezTo>
                    <a:pt x="142" y="465"/>
                    <a:pt x="142" y="465"/>
                    <a:pt x="142" y="465"/>
                  </a:cubicBezTo>
                  <a:cubicBezTo>
                    <a:pt x="142" y="465"/>
                    <a:pt x="142" y="465"/>
                    <a:pt x="142" y="466"/>
                  </a:cubicBezTo>
                  <a:cubicBezTo>
                    <a:pt x="143" y="466"/>
                    <a:pt x="145" y="466"/>
                    <a:pt x="146" y="466"/>
                  </a:cubicBezTo>
                  <a:cubicBezTo>
                    <a:pt x="146" y="466"/>
                    <a:pt x="146" y="466"/>
                    <a:pt x="146" y="467"/>
                  </a:cubicBezTo>
                  <a:cubicBezTo>
                    <a:pt x="146" y="467"/>
                    <a:pt x="146" y="467"/>
                    <a:pt x="145" y="467"/>
                  </a:cubicBezTo>
                  <a:cubicBezTo>
                    <a:pt x="145" y="467"/>
                    <a:pt x="144" y="467"/>
                    <a:pt x="143" y="468"/>
                  </a:cubicBezTo>
                  <a:cubicBezTo>
                    <a:pt x="133" y="468"/>
                    <a:pt x="121" y="470"/>
                    <a:pt x="110" y="467"/>
                  </a:cubicBezTo>
                  <a:cubicBezTo>
                    <a:pt x="109" y="467"/>
                    <a:pt x="108" y="467"/>
                    <a:pt x="108" y="466"/>
                  </a:cubicBezTo>
                  <a:cubicBezTo>
                    <a:pt x="107" y="466"/>
                    <a:pt x="107" y="466"/>
                    <a:pt x="107" y="466"/>
                  </a:cubicBezTo>
                  <a:cubicBezTo>
                    <a:pt x="107" y="465"/>
                    <a:pt x="107" y="465"/>
                    <a:pt x="108" y="465"/>
                  </a:cubicBezTo>
                  <a:cubicBezTo>
                    <a:pt x="109" y="463"/>
                    <a:pt x="111" y="461"/>
                    <a:pt x="113" y="461"/>
                  </a:cubicBezTo>
                  <a:cubicBezTo>
                    <a:pt x="113" y="460"/>
                    <a:pt x="114" y="457"/>
                    <a:pt x="113" y="457"/>
                  </a:cubicBezTo>
                  <a:cubicBezTo>
                    <a:pt x="113" y="457"/>
                    <a:pt x="113" y="457"/>
                    <a:pt x="113" y="457"/>
                  </a:cubicBezTo>
                  <a:cubicBezTo>
                    <a:pt x="111" y="457"/>
                    <a:pt x="110" y="458"/>
                    <a:pt x="108" y="458"/>
                  </a:cubicBezTo>
                  <a:cubicBezTo>
                    <a:pt x="107" y="458"/>
                    <a:pt x="103" y="450"/>
                    <a:pt x="103" y="449"/>
                  </a:cubicBezTo>
                  <a:cubicBezTo>
                    <a:pt x="103" y="448"/>
                    <a:pt x="103" y="447"/>
                    <a:pt x="104" y="447"/>
                  </a:cubicBezTo>
                  <a:cubicBezTo>
                    <a:pt x="104" y="448"/>
                    <a:pt x="104" y="448"/>
                    <a:pt x="104" y="448"/>
                  </a:cubicBezTo>
                  <a:cubicBezTo>
                    <a:pt x="104" y="449"/>
                    <a:pt x="104" y="449"/>
                    <a:pt x="104" y="450"/>
                  </a:cubicBezTo>
                  <a:cubicBezTo>
                    <a:pt x="105" y="450"/>
                    <a:pt x="105" y="450"/>
                    <a:pt x="106" y="450"/>
                  </a:cubicBezTo>
                  <a:cubicBezTo>
                    <a:pt x="106" y="449"/>
                    <a:pt x="106" y="447"/>
                    <a:pt x="106" y="446"/>
                  </a:cubicBezTo>
                  <a:cubicBezTo>
                    <a:pt x="107" y="445"/>
                    <a:pt x="108" y="444"/>
                    <a:pt x="108" y="443"/>
                  </a:cubicBezTo>
                  <a:cubicBezTo>
                    <a:pt x="109" y="443"/>
                    <a:pt x="108" y="443"/>
                    <a:pt x="108" y="442"/>
                  </a:cubicBezTo>
                  <a:cubicBezTo>
                    <a:pt x="108" y="442"/>
                    <a:pt x="108" y="442"/>
                    <a:pt x="108" y="442"/>
                  </a:cubicBezTo>
                  <a:cubicBezTo>
                    <a:pt x="107" y="442"/>
                    <a:pt x="106" y="441"/>
                    <a:pt x="105" y="441"/>
                  </a:cubicBezTo>
                  <a:cubicBezTo>
                    <a:pt x="105" y="440"/>
                    <a:pt x="105" y="439"/>
                    <a:pt x="105" y="439"/>
                  </a:cubicBezTo>
                  <a:cubicBezTo>
                    <a:pt x="106" y="437"/>
                    <a:pt x="109" y="431"/>
                    <a:pt x="109" y="430"/>
                  </a:cubicBezTo>
                  <a:cubicBezTo>
                    <a:pt x="107" y="430"/>
                    <a:pt x="106" y="431"/>
                    <a:pt x="104" y="431"/>
                  </a:cubicBezTo>
                  <a:cubicBezTo>
                    <a:pt x="104" y="431"/>
                    <a:pt x="104" y="430"/>
                    <a:pt x="104" y="430"/>
                  </a:cubicBezTo>
                  <a:cubicBezTo>
                    <a:pt x="105" y="427"/>
                    <a:pt x="105" y="423"/>
                    <a:pt x="105" y="420"/>
                  </a:cubicBezTo>
                  <a:cubicBezTo>
                    <a:pt x="105" y="420"/>
                    <a:pt x="105" y="420"/>
                    <a:pt x="104" y="420"/>
                  </a:cubicBezTo>
                  <a:cubicBezTo>
                    <a:pt x="104" y="420"/>
                    <a:pt x="104" y="421"/>
                    <a:pt x="104" y="422"/>
                  </a:cubicBezTo>
                  <a:cubicBezTo>
                    <a:pt x="104" y="422"/>
                    <a:pt x="103" y="422"/>
                    <a:pt x="103" y="422"/>
                  </a:cubicBezTo>
                  <a:cubicBezTo>
                    <a:pt x="103" y="418"/>
                    <a:pt x="104" y="414"/>
                    <a:pt x="104" y="410"/>
                  </a:cubicBezTo>
                  <a:cubicBezTo>
                    <a:pt x="104" y="409"/>
                    <a:pt x="104" y="409"/>
                    <a:pt x="105" y="409"/>
                  </a:cubicBezTo>
                  <a:cubicBezTo>
                    <a:pt x="105" y="410"/>
                    <a:pt x="105" y="410"/>
                    <a:pt x="106" y="410"/>
                  </a:cubicBezTo>
                  <a:cubicBezTo>
                    <a:pt x="107" y="410"/>
                    <a:pt x="109" y="412"/>
                    <a:pt x="110" y="412"/>
                  </a:cubicBezTo>
                  <a:cubicBezTo>
                    <a:pt x="110" y="412"/>
                    <a:pt x="110" y="412"/>
                    <a:pt x="110" y="412"/>
                  </a:cubicBezTo>
                  <a:cubicBezTo>
                    <a:pt x="111" y="412"/>
                    <a:pt x="111" y="412"/>
                    <a:pt x="111" y="412"/>
                  </a:cubicBezTo>
                  <a:cubicBezTo>
                    <a:pt x="111" y="408"/>
                    <a:pt x="112" y="405"/>
                    <a:pt x="113" y="402"/>
                  </a:cubicBezTo>
                  <a:cubicBezTo>
                    <a:pt x="115" y="400"/>
                    <a:pt x="116" y="397"/>
                    <a:pt x="116" y="394"/>
                  </a:cubicBezTo>
                  <a:cubicBezTo>
                    <a:pt x="116" y="394"/>
                    <a:pt x="116" y="394"/>
                    <a:pt x="115" y="394"/>
                  </a:cubicBezTo>
                  <a:cubicBezTo>
                    <a:pt x="115" y="394"/>
                    <a:pt x="115" y="394"/>
                    <a:pt x="115" y="393"/>
                  </a:cubicBezTo>
                  <a:cubicBezTo>
                    <a:pt x="114" y="394"/>
                    <a:pt x="112" y="394"/>
                    <a:pt x="112" y="395"/>
                  </a:cubicBezTo>
                  <a:cubicBezTo>
                    <a:pt x="112" y="395"/>
                    <a:pt x="112" y="395"/>
                    <a:pt x="112" y="395"/>
                  </a:cubicBezTo>
                  <a:cubicBezTo>
                    <a:pt x="112" y="395"/>
                    <a:pt x="112" y="394"/>
                    <a:pt x="112" y="394"/>
                  </a:cubicBezTo>
                  <a:cubicBezTo>
                    <a:pt x="113" y="392"/>
                    <a:pt x="113" y="389"/>
                    <a:pt x="112" y="387"/>
                  </a:cubicBezTo>
                  <a:cubicBezTo>
                    <a:pt x="112" y="386"/>
                    <a:pt x="111" y="385"/>
                    <a:pt x="111" y="383"/>
                  </a:cubicBezTo>
                  <a:cubicBezTo>
                    <a:pt x="111" y="383"/>
                    <a:pt x="111" y="383"/>
                    <a:pt x="110" y="383"/>
                  </a:cubicBezTo>
                  <a:cubicBezTo>
                    <a:pt x="110" y="384"/>
                    <a:pt x="110" y="384"/>
                    <a:pt x="110" y="384"/>
                  </a:cubicBezTo>
                  <a:cubicBezTo>
                    <a:pt x="109" y="385"/>
                    <a:pt x="108" y="386"/>
                    <a:pt x="108" y="387"/>
                  </a:cubicBezTo>
                  <a:cubicBezTo>
                    <a:pt x="108" y="387"/>
                    <a:pt x="108" y="387"/>
                    <a:pt x="108" y="387"/>
                  </a:cubicBezTo>
                  <a:cubicBezTo>
                    <a:pt x="108" y="387"/>
                    <a:pt x="108" y="387"/>
                    <a:pt x="108" y="387"/>
                  </a:cubicBezTo>
                  <a:cubicBezTo>
                    <a:pt x="107" y="387"/>
                    <a:pt x="107" y="387"/>
                    <a:pt x="107" y="387"/>
                  </a:cubicBezTo>
                  <a:cubicBezTo>
                    <a:pt x="107" y="385"/>
                    <a:pt x="106" y="383"/>
                    <a:pt x="106" y="381"/>
                  </a:cubicBezTo>
                  <a:cubicBezTo>
                    <a:pt x="106" y="382"/>
                    <a:pt x="107" y="382"/>
                    <a:pt x="108" y="382"/>
                  </a:cubicBezTo>
                  <a:cubicBezTo>
                    <a:pt x="107" y="379"/>
                    <a:pt x="106" y="376"/>
                    <a:pt x="105" y="373"/>
                  </a:cubicBezTo>
                  <a:cubicBezTo>
                    <a:pt x="104" y="372"/>
                    <a:pt x="103" y="371"/>
                    <a:pt x="103" y="370"/>
                  </a:cubicBezTo>
                  <a:cubicBezTo>
                    <a:pt x="105" y="368"/>
                    <a:pt x="112" y="362"/>
                    <a:pt x="112" y="358"/>
                  </a:cubicBezTo>
                  <a:cubicBezTo>
                    <a:pt x="110" y="358"/>
                    <a:pt x="109" y="358"/>
                    <a:pt x="107" y="358"/>
                  </a:cubicBezTo>
                  <a:cubicBezTo>
                    <a:pt x="107" y="359"/>
                    <a:pt x="107" y="360"/>
                    <a:pt x="106" y="360"/>
                  </a:cubicBezTo>
                  <a:cubicBezTo>
                    <a:pt x="106" y="359"/>
                    <a:pt x="106" y="357"/>
                    <a:pt x="106" y="355"/>
                  </a:cubicBezTo>
                  <a:cubicBezTo>
                    <a:pt x="106" y="354"/>
                    <a:pt x="104" y="354"/>
                    <a:pt x="104" y="352"/>
                  </a:cubicBezTo>
                  <a:cubicBezTo>
                    <a:pt x="105" y="352"/>
                    <a:pt x="105" y="352"/>
                    <a:pt x="106" y="352"/>
                  </a:cubicBezTo>
                  <a:cubicBezTo>
                    <a:pt x="106" y="352"/>
                    <a:pt x="106" y="352"/>
                    <a:pt x="107" y="352"/>
                  </a:cubicBezTo>
                  <a:cubicBezTo>
                    <a:pt x="107" y="352"/>
                    <a:pt x="107" y="352"/>
                    <a:pt x="107" y="352"/>
                  </a:cubicBezTo>
                  <a:cubicBezTo>
                    <a:pt x="108" y="352"/>
                    <a:pt x="108" y="353"/>
                    <a:pt x="108" y="352"/>
                  </a:cubicBezTo>
                  <a:cubicBezTo>
                    <a:pt x="108" y="352"/>
                    <a:pt x="109" y="352"/>
                    <a:pt x="109" y="352"/>
                  </a:cubicBezTo>
                  <a:cubicBezTo>
                    <a:pt x="109" y="351"/>
                    <a:pt x="110" y="350"/>
                    <a:pt x="110" y="349"/>
                  </a:cubicBezTo>
                  <a:cubicBezTo>
                    <a:pt x="104" y="349"/>
                    <a:pt x="106" y="344"/>
                    <a:pt x="106" y="340"/>
                  </a:cubicBezTo>
                  <a:cubicBezTo>
                    <a:pt x="105" y="339"/>
                    <a:pt x="102" y="337"/>
                    <a:pt x="103" y="337"/>
                  </a:cubicBezTo>
                  <a:cubicBezTo>
                    <a:pt x="104" y="336"/>
                    <a:pt x="104" y="335"/>
                    <a:pt x="105" y="333"/>
                  </a:cubicBezTo>
                  <a:cubicBezTo>
                    <a:pt x="106" y="332"/>
                    <a:pt x="106" y="330"/>
                    <a:pt x="107" y="328"/>
                  </a:cubicBezTo>
                  <a:cubicBezTo>
                    <a:pt x="107" y="328"/>
                    <a:pt x="107" y="328"/>
                    <a:pt x="108" y="328"/>
                  </a:cubicBezTo>
                  <a:cubicBezTo>
                    <a:pt x="108" y="328"/>
                    <a:pt x="108" y="327"/>
                    <a:pt x="108" y="327"/>
                  </a:cubicBezTo>
                  <a:close/>
                  <a:moveTo>
                    <a:pt x="130" y="334"/>
                  </a:moveTo>
                  <a:cubicBezTo>
                    <a:pt x="131" y="334"/>
                    <a:pt x="132" y="334"/>
                    <a:pt x="133" y="334"/>
                  </a:cubicBezTo>
                  <a:cubicBezTo>
                    <a:pt x="133" y="335"/>
                    <a:pt x="133" y="335"/>
                    <a:pt x="133" y="336"/>
                  </a:cubicBezTo>
                  <a:cubicBezTo>
                    <a:pt x="132" y="336"/>
                    <a:pt x="132" y="336"/>
                    <a:pt x="132" y="336"/>
                  </a:cubicBezTo>
                  <a:cubicBezTo>
                    <a:pt x="132" y="336"/>
                    <a:pt x="132" y="336"/>
                    <a:pt x="132" y="336"/>
                  </a:cubicBezTo>
                  <a:cubicBezTo>
                    <a:pt x="131" y="336"/>
                    <a:pt x="131" y="336"/>
                    <a:pt x="130" y="336"/>
                  </a:cubicBezTo>
                  <a:cubicBezTo>
                    <a:pt x="130" y="336"/>
                    <a:pt x="130" y="335"/>
                    <a:pt x="130" y="334"/>
                  </a:cubicBezTo>
                  <a:close/>
                  <a:moveTo>
                    <a:pt x="102" y="341"/>
                  </a:moveTo>
                  <a:cubicBezTo>
                    <a:pt x="102" y="342"/>
                    <a:pt x="102" y="343"/>
                    <a:pt x="101" y="343"/>
                  </a:cubicBezTo>
                  <a:cubicBezTo>
                    <a:pt x="101" y="342"/>
                    <a:pt x="101" y="342"/>
                    <a:pt x="102" y="342"/>
                  </a:cubicBezTo>
                  <a:cubicBezTo>
                    <a:pt x="102" y="341"/>
                    <a:pt x="102" y="341"/>
                    <a:pt x="102" y="341"/>
                  </a:cubicBezTo>
                  <a:close/>
                  <a:moveTo>
                    <a:pt x="115" y="348"/>
                  </a:moveTo>
                  <a:cubicBezTo>
                    <a:pt x="115" y="349"/>
                    <a:pt x="115" y="348"/>
                    <a:pt x="114" y="348"/>
                  </a:cubicBezTo>
                  <a:cubicBezTo>
                    <a:pt x="114" y="349"/>
                    <a:pt x="114" y="349"/>
                    <a:pt x="114" y="349"/>
                  </a:cubicBezTo>
                  <a:cubicBezTo>
                    <a:pt x="115" y="349"/>
                    <a:pt x="116" y="350"/>
                    <a:pt x="117" y="350"/>
                  </a:cubicBezTo>
                  <a:cubicBezTo>
                    <a:pt x="116" y="349"/>
                    <a:pt x="116" y="348"/>
                    <a:pt x="115" y="348"/>
                  </a:cubicBezTo>
                  <a:close/>
                  <a:moveTo>
                    <a:pt x="102" y="348"/>
                  </a:moveTo>
                  <a:cubicBezTo>
                    <a:pt x="103" y="349"/>
                    <a:pt x="104" y="350"/>
                    <a:pt x="103" y="350"/>
                  </a:cubicBezTo>
                  <a:cubicBezTo>
                    <a:pt x="103" y="351"/>
                    <a:pt x="103" y="351"/>
                    <a:pt x="103" y="351"/>
                  </a:cubicBezTo>
                  <a:cubicBezTo>
                    <a:pt x="102" y="351"/>
                    <a:pt x="102" y="351"/>
                    <a:pt x="101" y="351"/>
                  </a:cubicBezTo>
                  <a:cubicBezTo>
                    <a:pt x="101" y="350"/>
                    <a:pt x="101" y="349"/>
                    <a:pt x="102" y="349"/>
                  </a:cubicBezTo>
                  <a:cubicBezTo>
                    <a:pt x="102" y="349"/>
                    <a:pt x="102" y="349"/>
                    <a:pt x="102" y="348"/>
                  </a:cubicBezTo>
                  <a:close/>
                  <a:moveTo>
                    <a:pt x="131" y="349"/>
                  </a:moveTo>
                  <a:cubicBezTo>
                    <a:pt x="131" y="350"/>
                    <a:pt x="132" y="352"/>
                    <a:pt x="133" y="352"/>
                  </a:cubicBezTo>
                  <a:cubicBezTo>
                    <a:pt x="133" y="352"/>
                    <a:pt x="133" y="352"/>
                    <a:pt x="133" y="352"/>
                  </a:cubicBezTo>
                  <a:cubicBezTo>
                    <a:pt x="134" y="352"/>
                    <a:pt x="135" y="352"/>
                    <a:pt x="135" y="351"/>
                  </a:cubicBezTo>
                  <a:cubicBezTo>
                    <a:pt x="135" y="351"/>
                    <a:pt x="135" y="351"/>
                    <a:pt x="135" y="351"/>
                  </a:cubicBezTo>
                  <a:cubicBezTo>
                    <a:pt x="135" y="351"/>
                    <a:pt x="135" y="351"/>
                    <a:pt x="135" y="350"/>
                  </a:cubicBezTo>
                  <a:cubicBezTo>
                    <a:pt x="134" y="350"/>
                    <a:pt x="133" y="350"/>
                    <a:pt x="131" y="349"/>
                  </a:cubicBezTo>
                  <a:close/>
                  <a:moveTo>
                    <a:pt x="125" y="352"/>
                  </a:moveTo>
                  <a:cubicBezTo>
                    <a:pt x="126" y="354"/>
                    <a:pt x="127" y="354"/>
                    <a:pt x="129" y="354"/>
                  </a:cubicBezTo>
                  <a:cubicBezTo>
                    <a:pt x="129" y="355"/>
                    <a:pt x="128" y="356"/>
                    <a:pt x="128" y="357"/>
                  </a:cubicBezTo>
                  <a:cubicBezTo>
                    <a:pt x="129" y="357"/>
                    <a:pt x="129" y="357"/>
                    <a:pt x="130" y="357"/>
                  </a:cubicBezTo>
                  <a:cubicBezTo>
                    <a:pt x="130" y="356"/>
                    <a:pt x="131" y="354"/>
                    <a:pt x="131" y="352"/>
                  </a:cubicBezTo>
                  <a:cubicBezTo>
                    <a:pt x="129" y="352"/>
                    <a:pt x="127" y="352"/>
                    <a:pt x="125" y="352"/>
                  </a:cubicBezTo>
                  <a:close/>
                  <a:moveTo>
                    <a:pt x="103" y="354"/>
                  </a:moveTo>
                  <a:cubicBezTo>
                    <a:pt x="104" y="356"/>
                    <a:pt x="101" y="358"/>
                    <a:pt x="100" y="358"/>
                  </a:cubicBezTo>
                  <a:cubicBezTo>
                    <a:pt x="100" y="358"/>
                    <a:pt x="100" y="358"/>
                    <a:pt x="100" y="357"/>
                  </a:cubicBezTo>
                  <a:cubicBezTo>
                    <a:pt x="100" y="357"/>
                    <a:pt x="100" y="357"/>
                    <a:pt x="100" y="357"/>
                  </a:cubicBezTo>
                  <a:cubicBezTo>
                    <a:pt x="101" y="356"/>
                    <a:pt x="102" y="355"/>
                    <a:pt x="103" y="354"/>
                  </a:cubicBezTo>
                  <a:close/>
                  <a:moveTo>
                    <a:pt x="120" y="356"/>
                  </a:moveTo>
                  <a:cubicBezTo>
                    <a:pt x="119" y="358"/>
                    <a:pt x="120" y="361"/>
                    <a:pt x="119" y="363"/>
                  </a:cubicBezTo>
                  <a:cubicBezTo>
                    <a:pt x="119" y="365"/>
                    <a:pt x="116" y="375"/>
                    <a:pt x="120" y="375"/>
                  </a:cubicBezTo>
                  <a:cubicBezTo>
                    <a:pt x="120" y="375"/>
                    <a:pt x="120" y="376"/>
                    <a:pt x="120" y="376"/>
                  </a:cubicBezTo>
                  <a:cubicBezTo>
                    <a:pt x="120" y="376"/>
                    <a:pt x="120" y="376"/>
                    <a:pt x="121" y="376"/>
                  </a:cubicBezTo>
                  <a:cubicBezTo>
                    <a:pt x="121" y="370"/>
                    <a:pt x="125" y="362"/>
                    <a:pt x="120" y="356"/>
                  </a:cubicBezTo>
                  <a:close/>
                  <a:moveTo>
                    <a:pt x="113" y="360"/>
                  </a:moveTo>
                  <a:cubicBezTo>
                    <a:pt x="113" y="362"/>
                    <a:pt x="112" y="364"/>
                    <a:pt x="112" y="366"/>
                  </a:cubicBezTo>
                  <a:cubicBezTo>
                    <a:pt x="112" y="366"/>
                    <a:pt x="112" y="366"/>
                    <a:pt x="112" y="366"/>
                  </a:cubicBezTo>
                  <a:cubicBezTo>
                    <a:pt x="112" y="366"/>
                    <a:pt x="112" y="366"/>
                    <a:pt x="112" y="367"/>
                  </a:cubicBezTo>
                  <a:cubicBezTo>
                    <a:pt x="113" y="367"/>
                    <a:pt x="114" y="367"/>
                    <a:pt x="114" y="367"/>
                  </a:cubicBezTo>
                  <a:cubicBezTo>
                    <a:pt x="115" y="364"/>
                    <a:pt x="115" y="362"/>
                    <a:pt x="113" y="360"/>
                  </a:cubicBezTo>
                  <a:close/>
                  <a:moveTo>
                    <a:pt x="98" y="367"/>
                  </a:moveTo>
                  <a:cubicBezTo>
                    <a:pt x="99" y="367"/>
                    <a:pt x="99" y="367"/>
                    <a:pt x="99" y="368"/>
                  </a:cubicBezTo>
                  <a:cubicBezTo>
                    <a:pt x="99" y="368"/>
                    <a:pt x="100" y="368"/>
                    <a:pt x="100" y="369"/>
                  </a:cubicBezTo>
                  <a:cubicBezTo>
                    <a:pt x="99" y="369"/>
                    <a:pt x="99" y="369"/>
                    <a:pt x="99" y="369"/>
                  </a:cubicBezTo>
                  <a:cubicBezTo>
                    <a:pt x="99" y="370"/>
                    <a:pt x="99" y="370"/>
                    <a:pt x="99" y="370"/>
                  </a:cubicBezTo>
                  <a:cubicBezTo>
                    <a:pt x="99" y="370"/>
                    <a:pt x="98" y="370"/>
                    <a:pt x="98" y="370"/>
                  </a:cubicBezTo>
                  <a:cubicBezTo>
                    <a:pt x="98" y="370"/>
                    <a:pt x="98" y="370"/>
                    <a:pt x="98" y="369"/>
                  </a:cubicBezTo>
                  <a:cubicBezTo>
                    <a:pt x="97" y="369"/>
                    <a:pt x="97" y="369"/>
                    <a:pt x="97" y="369"/>
                  </a:cubicBezTo>
                  <a:cubicBezTo>
                    <a:pt x="97" y="369"/>
                    <a:pt x="97" y="368"/>
                    <a:pt x="97" y="368"/>
                  </a:cubicBezTo>
                  <a:cubicBezTo>
                    <a:pt x="97" y="368"/>
                    <a:pt x="98" y="367"/>
                    <a:pt x="98" y="367"/>
                  </a:cubicBezTo>
                  <a:close/>
                  <a:moveTo>
                    <a:pt x="127" y="367"/>
                  </a:moveTo>
                  <a:cubicBezTo>
                    <a:pt x="115" y="382"/>
                    <a:pt x="133" y="378"/>
                    <a:pt x="133" y="386"/>
                  </a:cubicBezTo>
                  <a:cubicBezTo>
                    <a:pt x="133" y="386"/>
                    <a:pt x="133" y="386"/>
                    <a:pt x="133" y="386"/>
                  </a:cubicBezTo>
                  <a:cubicBezTo>
                    <a:pt x="133" y="385"/>
                    <a:pt x="133" y="385"/>
                    <a:pt x="134" y="385"/>
                  </a:cubicBezTo>
                  <a:cubicBezTo>
                    <a:pt x="134" y="383"/>
                    <a:pt x="134" y="381"/>
                    <a:pt x="135" y="379"/>
                  </a:cubicBezTo>
                  <a:cubicBezTo>
                    <a:pt x="134" y="379"/>
                    <a:pt x="134" y="379"/>
                    <a:pt x="134" y="379"/>
                  </a:cubicBezTo>
                  <a:cubicBezTo>
                    <a:pt x="134" y="379"/>
                    <a:pt x="134" y="379"/>
                    <a:pt x="134" y="379"/>
                  </a:cubicBezTo>
                  <a:cubicBezTo>
                    <a:pt x="133" y="379"/>
                    <a:pt x="133" y="379"/>
                    <a:pt x="133" y="379"/>
                  </a:cubicBezTo>
                  <a:cubicBezTo>
                    <a:pt x="132" y="380"/>
                    <a:pt x="132" y="380"/>
                    <a:pt x="132" y="381"/>
                  </a:cubicBezTo>
                  <a:cubicBezTo>
                    <a:pt x="132" y="381"/>
                    <a:pt x="131" y="381"/>
                    <a:pt x="131" y="381"/>
                  </a:cubicBezTo>
                  <a:cubicBezTo>
                    <a:pt x="131" y="380"/>
                    <a:pt x="126" y="374"/>
                    <a:pt x="125" y="374"/>
                  </a:cubicBezTo>
                  <a:cubicBezTo>
                    <a:pt x="125" y="372"/>
                    <a:pt x="127" y="369"/>
                    <a:pt x="129" y="369"/>
                  </a:cubicBezTo>
                  <a:cubicBezTo>
                    <a:pt x="129" y="368"/>
                    <a:pt x="129" y="368"/>
                    <a:pt x="128" y="368"/>
                  </a:cubicBezTo>
                  <a:cubicBezTo>
                    <a:pt x="127" y="368"/>
                    <a:pt x="127" y="367"/>
                    <a:pt x="127" y="367"/>
                  </a:cubicBezTo>
                  <a:close/>
                  <a:moveTo>
                    <a:pt x="139" y="373"/>
                  </a:moveTo>
                  <a:cubicBezTo>
                    <a:pt x="138" y="373"/>
                    <a:pt x="138" y="375"/>
                    <a:pt x="139" y="375"/>
                  </a:cubicBezTo>
                  <a:cubicBezTo>
                    <a:pt x="139" y="375"/>
                    <a:pt x="139" y="376"/>
                    <a:pt x="139" y="376"/>
                  </a:cubicBezTo>
                  <a:cubicBezTo>
                    <a:pt x="139" y="376"/>
                    <a:pt x="140" y="376"/>
                    <a:pt x="140" y="376"/>
                  </a:cubicBezTo>
                  <a:cubicBezTo>
                    <a:pt x="140" y="375"/>
                    <a:pt x="139" y="374"/>
                    <a:pt x="139" y="373"/>
                  </a:cubicBezTo>
                  <a:close/>
                  <a:moveTo>
                    <a:pt x="97" y="375"/>
                  </a:moveTo>
                  <a:cubicBezTo>
                    <a:pt x="97" y="375"/>
                    <a:pt x="98" y="375"/>
                    <a:pt x="98" y="375"/>
                  </a:cubicBezTo>
                  <a:cubicBezTo>
                    <a:pt x="98" y="375"/>
                    <a:pt x="98" y="375"/>
                    <a:pt x="98" y="375"/>
                  </a:cubicBezTo>
                  <a:cubicBezTo>
                    <a:pt x="99" y="375"/>
                    <a:pt x="99" y="375"/>
                    <a:pt x="99" y="376"/>
                  </a:cubicBezTo>
                  <a:cubicBezTo>
                    <a:pt x="99" y="376"/>
                    <a:pt x="98" y="376"/>
                    <a:pt x="98" y="376"/>
                  </a:cubicBezTo>
                  <a:cubicBezTo>
                    <a:pt x="98" y="376"/>
                    <a:pt x="98" y="376"/>
                    <a:pt x="98" y="377"/>
                  </a:cubicBezTo>
                  <a:cubicBezTo>
                    <a:pt x="97" y="377"/>
                    <a:pt x="97" y="377"/>
                    <a:pt x="96" y="377"/>
                  </a:cubicBezTo>
                  <a:cubicBezTo>
                    <a:pt x="96" y="376"/>
                    <a:pt x="96" y="376"/>
                    <a:pt x="96" y="375"/>
                  </a:cubicBezTo>
                  <a:cubicBezTo>
                    <a:pt x="97" y="375"/>
                    <a:pt x="97" y="375"/>
                    <a:pt x="97" y="375"/>
                  </a:cubicBezTo>
                  <a:cubicBezTo>
                    <a:pt x="97" y="375"/>
                    <a:pt x="97" y="375"/>
                    <a:pt x="97" y="375"/>
                  </a:cubicBezTo>
                  <a:close/>
                  <a:moveTo>
                    <a:pt x="135" y="375"/>
                  </a:moveTo>
                  <a:cubicBezTo>
                    <a:pt x="135" y="376"/>
                    <a:pt x="134" y="378"/>
                    <a:pt x="135" y="378"/>
                  </a:cubicBezTo>
                  <a:cubicBezTo>
                    <a:pt x="135" y="378"/>
                    <a:pt x="135" y="378"/>
                    <a:pt x="135" y="379"/>
                  </a:cubicBezTo>
                  <a:cubicBezTo>
                    <a:pt x="136" y="379"/>
                    <a:pt x="136" y="379"/>
                    <a:pt x="136" y="379"/>
                  </a:cubicBezTo>
                  <a:cubicBezTo>
                    <a:pt x="136" y="378"/>
                    <a:pt x="136" y="378"/>
                    <a:pt x="136" y="378"/>
                  </a:cubicBezTo>
                  <a:cubicBezTo>
                    <a:pt x="136" y="378"/>
                    <a:pt x="137" y="377"/>
                    <a:pt x="137" y="377"/>
                  </a:cubicBezTo>
                  <a:cubicBezTo>
                    <a:pt x="137" y="376"/>
                    <a:pt x="137" y="376"/>
                    <a:pt x="137" y="376"/>
                  </a:cubicBezTo>
                  <a:cubicBezTo>
                    <a:pt x="136" y="376"/>
                    <a:pt x="136" y="375"/>
                    <a:pt x="135" y="375"/>
                  </a:cubicBezTo>
                  <a:close/>
                  <a:moveTo>
                    <a:pt x="138" y="380"/>
                  </a:moveTo>
                  <a:cubicBezTo>
                    <a:pt x="137" y="381"/>
                    <a:pt x="137" y="382"/>
                    <a:pt x="137" y="384"/>
                  </a:cubicBezTo>
                  <a:cubicBezTo>
                    <a:pt x="137" y="384"/>
                    <a:pt x="138" y="384"/>
                    <a:pt x="139" y="384"/>
                  </a:cubicBezTo>
                  <a:cubicBezTo>
                    <a:pt x="139" y="384"/>
                    <a:pt x="139" y="384"/>
                    <a:pt x="139" y="383"/>
                  </a:cubicBezTo>
                  <a:cubicBezTo>
                    <a:pt x="139" y="383"/>
                    <a:pt x="139" y="383"/>
                    <a:pt x="139" y="383"/>
                  </a:cubicBezTo>
                  <a:cubicBezTo>
                    <a:pt x="139" y="382"/>
                    <a:pt x="138" y="381"/>
                    <a:pt x="138" y="380"/>
                  </a:cubicBezTo>
                  <a:close/>
                  <a:moveTo>
                    <a:pt x="126" y="383"/>
                  </a:moveTo>
                  <a:cubicBezTo>
                    <a:pt x="126" y="385"/>
                    <a:pt x="126" y="386"/>
                    <a:pt x="127" y="387"/>
                  </a:cubicBezTo>
                  <a:cubicBezTo>
                    <a:pt x="127" y="387"/>
                    <a:pt x="127" y="387"/>
                    <a:pt x="127" y="387"/>
                  </a:cubicBezTo>
                  <a:cubicBezTo>
                    <a:pt x="127" y="387"/>
                    <a:pt x="127" y="387"/>
                    <a:pt x="127" y="387"/>
                  </a:cubicBezTo>
                  <a:cubicBezTo>
                    <a:pt x="127" y="385"/>
                    <a:pt x="127" y="384"/>
                    <a:pt x="126" y="383"/>
                  </a:cubicBezTo>
                  <a:close/>
                  <a:moveTo>
                    <a:pt x="125" y="390"/>
                  </a:moveTo>
                  <a:cubicBezTo>
                    <a:pt x="125" y="391"/>
                    <a:pt x="119" y="399"/>
                    <a:pt x="122" y="399"/>
                  </a:cubicBezTo>
                  <a:cubicBezTo>
                    <a:pt x="123" y="400"/>
                    <a:pt x="127" y="404"/>
                    <a:pt x="129" y="404"/>
                  </a:cubicBezTo>
                  <a:cubicBezTo>
                    <a:pt x="128" y="402"/>
                    <a:pt x="128" y="400"/>
                    <a:pt x="127" y="398"/>
                  </a:cubicBezTo>
                  <a:cubicBezTo>
                    <a:pt x="126" y="395"/>
                    <a:pt x="127" y="392"/>
                    <a:pt x="125" y="390"/>
                  </a:cubicBezTo>
                  <a:close/>
                  <a:moveTo>
                    <a:pt x="143" y="395"/>
                  </a:moveTo>
                  <a:cubicBezTo>
                    <a:pt x="144" y="395"/>
                    <a:pt x="145" y="395"/>
                    <a:pt x="145" y="395"/>
                  </a:cubicBezTo>
                  <a:cubicBezTo>
                    <a:pt x="145" y="395"/>
                    <a:pt x="144" y="395"/>
                    <a:pt x="143" y="395"/>
                  </a:cubicBezTo>
                  <a:close/>
                  <a:moveTo>
                    <a:pt x="127" y="407"/>
                  </a:moveTo>
                  <a:cubicBezTo>
                    <a:pt x="127" y="407"/>
                    <a:pt x="127" y="407"/>
                    <a:pt x="127" y="408"/>
                  </a:cubicBezTo>
                  <a:cubicBezTo>
                    <a:pt x="127" y="408"/>
                    <a:pt x="126" y="407"/>
                    <a:pt x="126" y="408"/>
                  </a:cubicBezTo>
                  <a:cubicBezTo>
                    <a:pt x="125" y="409"/>
                    <a:pt x="125" y="409"/>
                    <a:pt x="126" y="409"/>
                  </a:cubicBezTo>
                  <a:cubicBezTo>
                    <a:pt x="126" y="410"/>
                    <a:pt x="126" y="410"/>
                    <a:pt x="127" y="410"/>
                  </a:cubicBezTo>
                  <a:cubicBezTo>
                    <a:pt x="127" y="411"/>
                    <a:pt x="127" y="411"/>
                    <a:pt x="127" y="411"/>
                  </a:cubicBezTo>
                  <a:cubicBezTo>
                    <a:pt x="127" y="411"/>
                    <a:pt x="127" y="411"/>
                    <a:pt x="127" y="412"/>
                  </a:cubicBezTo>
                  <a:cubicBezTo>
                    <a:pt x="126" y="412"/>
                    <a:pt x="117" y="418"/>
                    <a:pt x="121" y="418"/>
                  </a:cubicBezTo>
                  <a:cubicBezTo>
                    <a:pt x="121" y="419"/>
                    <a:pt x="121" y="419"/>
                    <a:pt x="121" y="419"/>
                  </a:cubicBezTo>
                  <a:cubicBezTo>
                    <a:pt x="121" y="419"/>
                    <a:pt x="122" y="419"/>
                    <a:pt x="123" y="419"/>
                  </a:cubicBezTo>
                  <a:cubicBezTo>
                    <a:pt x="123" y="418"/>
                    <a:pt x="123" y="417"/>
                    <a:pt x="125" y="417"/>
                  </a:cubicBezTo>
                  <a:cubicBezTo>
                    <a:pt x="125" y="417"/>
                    <a:pt x="125" y="418"/>
                    <a:pt x="125" y="418"/>
                  </a:cubicBezTo>
                  <a:cubicBezTo>
                    <a:pt x="125" y="418"/>
                    <a:pt x="125" y="420"/>
                    <a:pt x="127" y="420"/>
                  </a:cubicBezTo>
                  <a:cubicBezTo>
                    <a:pt x="127" y="420"/>
                    <a:pt x="127" y="419"/>
                    <a:pt x="127" y="419"/>
                  </a:cubicBezTo>
                  <a:cubicBezTo>
                    <a:pt x="129" y="416"/>
                    <a:pt x="132" y="410"/>
                    <a:pt x="127" y="407"/>
                  </a:cubicBezTo>
                  <a:close/>
                  <a:moveTo>
                    <a:pt x="116" y="411"/>
                  </a:moveTo>
                  <a:cubicBezTo>
                    <a:pt x="116" y="412"/>
                    <a:pt x="116" y="414"/>
                    <a:pt x="118" y="414"/>
                  </a:cubicBezTo>
                  <a:cubicBezTo>
                    <a:pt x="118" y="413"/>
                    <a:pt x="118" y="413"/>
                    <a:pt x="118" y="412"/>
                  </a:cubicBezTo>
                  <a:cubicBezTo>
                    <a:pt x="119" y="412"/>
                    <a:pt x="118" y="413"/>
                    <a:pt x="118" y="412"/>
                  </a:cubicBezTo>
                  <a:cubicBezTo>
                    <a:pt x="118" y="411"/>
                    <a:pt x="117" y="411"/>
                    <a:pt x="116" y="411"/>
                  </a:cubicBezTo>
                  <a:close/>
                  <a:moveTo>
                    <a:pt x="123" y="411"/>
                  </a:moveTo>
                  <a:cubicBezTo>
                    <a:pt x="123" y="411"/>
                    <a:pt x="123" y="411"/>
                    <a:pt x="123" y="412"/>
                  </a:cubicBezTo>
                  <a:cubicBezTo>
                    <a:pt x="122" y="412"/>
                    <a:pt x="122" y="411"/>
                    <a:pt x="122" y="412"/>
                  </a:cubicBezTo>
                  <a:cubicBezTo>
                    <a:pt x="123" y="412"/>
                    <a:pt x="123" y="412"/>
                    <a:pt x="124" y="412"/>
                  </a:cubicBezTo>
                  <a:cubicBezTo>
                    <a:pt x="124" y="412"/>
                    <a:pt x="124" y="411"/>
                    <a:pt x="124" y="411"/>
                  </a:cubicBezTo>
                  <a:cubicBezTo>
                    <a:pt x="123" y="411"/>
                    <a:pt x="123" y="411"/>
                    <a:pt x="123" y="411"/>
                  </a:cubicBezTo>
                  <a:close/>
                  <a:moveTo>
                    <a:pt x="140" y="415"/>
                  </a:moveTo>
                  <a:cubicBezTo>
                    <a:pt x="140" y="415"/>
                    <a:pt x="141" y="415"/>
                    <a:pt x="141" y="415"/>
                  </a:cubicBezTo>
                  <a:cubicBezTo>
                    <a:pt x="141" y="416"/>
                    <a:pt x="141" y="416"/>
                    <a:pt x="140" y="416"/>
                  </a:cubicBezTo>
                  <a:cubicBezTo>
                    <a:pt x="140" y="416"/>
                    <a:pt x="140" y="416"/>
                    <a:pt x="140" y="415"/>
                  </a:cubicBezTo>
                  <a:close/>
                  <a:moveTo>
                    <a:pt x="53" y="418"/>
                  </a:moveTo>
                  <a:cubicBezTo>
                    <a:pt x="53" y="418"/>
                    <a:pt x="53" y="418"/>
                    <a:pt x="53" y="418"/>
                  </a:cubicBezTo>
                  <a:cubicBezTo>
                    <a:pt x="53" y="418"/>
                    <a:pt x="53" y="418"/>
                    <a:pt x="53" y="418"/>
                  </a:cubicBezTo>
                  <a:close/>
                  <a:moveTo>
                    <a:pt x="187" y="418"/>
                  </a:moveTo>
                  <a:cubicBezTo>
                    <a:pt x="187" y="419"/>
                    <a:pt x="189" y="421"/>
                    <a:pt x="190" y="421"/>
                  </a:cubicBezTo>
                  <a:cubicBezTo>
                    <a:pt x="190" y="421"/>
                    <a:pt x="190" y="422"/>
                    <a:pt x="190" y="422"/>
                  </a:cubicBezTo>
                  <a:cubicBezTo>
                    <a:pt x="190" y="422"/>
                    <a:pt x="190" y="422"/>
                    <a:pt x="191" y="422"/>
                  </a:cubicBezTo>
                  <a:cubicBezTo>
                    <a:pt x="190" y="421"/>
                    <a:pt x="190" y="420"/>
                    <a:pt x="190" y="418"/>
                  </a:cubicBezTo>
                  <a:cubicBezTo>
                    <a:pt x="189" y="418"/>
                    <a:pt x="188" y="418"/>
                    <a:pt x="187" y="418"/>
                  </a:cubicBezTo>
                  <a:close/>
                  <a:moveTo>
                    <a:pt x="138" y="418"/>
                  </a:moveTo>
                  <a:cubicBezTo>
                    <a:pt x="138" y="418"/>
                    <a:pt x="139" y="418"/>
                    <a:pt x="139" y="418"/>
                  </a:cubicBezTo>
                  <a:cubicBezTo>
                    <a:pt x="139" y="419"/>
                    <a:pt x="139" y="420"/>
                    <a:pt x="138" y="420"/>
                  </a:cubicBezTo>
                  <a:cubicBezTo>
                    <a:pt x="138" y="419"/>
                    <a:pt x="138" y="419"/>
                    <a:pt x="138" y="418"/>
                  </a:cubicBezTo>
                  <a:close/>
                  <a:moveTo>
                    <a:pt x="54" y="420"/>
                  </a:moveTo>
                  <a:cubicBezTo>
                    <a:pt x="54" y="422"/>
                    <a:pt x="52" y="431"/>
                    <a:pt x="53" y="431"/>
                  </a:cubicBezTo>
                  <a:cubicBezTo>
                    <a:pt x="53" y="431"/>
                    <a:pt x="53" y="431"/>
                    <a:pt x="53" y="431"/>
                  </a:cubicBezTo>
                  <a:cubicBezTo>
                    <a:pt x="54" y="431"/>
                    <a:pt x="57" y="431"/>
                    <a:pt x="57" y="430"/>
                  </a:cubicBezTo>
                  <a:cubicBezTo>
                    <a:pt x="58" y="426"/>
                    <a:pt x="57" y="423"/>
                    <a:pt x="54" y="420"/>
                  </a:cubicBezTo>
                  <a:close/>
                  <a:moveTo>
                    <a:pt x="134" y="420"/>
                  </a:moveTo>
                  <a:cubicBezTo>
                    <a:pt x="134" y="420"/>
                    <a:pt x="135" y="420"/>
                    <a:pt x="135" y="420"/>
                  </a:cubicBezTo>
                  <a:cubicBezTo>
                    <a:pt x="135" y="421"/>
                    <a:pt x="135" y="422"/>
                    <a:pt x="134" y="422"/>
                  </a:cubicBezTo>
                  <a:cubicBezTo>
                    <a:pt x="134" y="421"/>
                    <a:pt x="134" y="421"/>
                    <a:pt x="134" y="420"/>
                  </a:cubicBezTo>
                  <a:close/>
                  <a:moveTo>
                    <a:pt x="98" y="421"/>
                  </a:moveTo>
                  <a:cubicBezTo>
                    <a:pt x="99" y="421"/>
                    <a:pt x="99" y="423"/>
                    <a:pt x="98" y="423"/>
                  </a:cubicBezTo>
                  <a:cubicBezTo>
                    <a:pt x="98" y="422"/>
                    <a:pt x="98" y="422"/>
                    <a:pt x="98" y="421"/>
                  </a:cubicBezTo>
                  <a:close/>
                  <a:moveTo>
                    <a:pt x="108" y="423"/>
                  </a:moveTo>
                  <a:cubicBezTo>
                    <a:pt x="108" y="425"/>
                    <a:pt x="109" y="427"/>
                    <a:pt x="109" y="429"/>
                  </a:cubicBezTo>
                  <a:cubicBezTo>
                    <a:pt x="110" y="429"/>
                    <a:pt x="111" y="429"/>
                    <a:pt x="112" y="429"/>
                  </a:cubicBezTo>
                  <a:cubicBezTo>
                    <a:pt x="112" y="429"/>
                    <a:pt x="112" y="429"/>
                    <a:pt x="112" y="429"/>
                  </a:cubicBezTo>
                  <a:cubicBezTo>
                    <a:pt x="112" y="429"/>
                    <a:pt x="112" y="429"/>
                    <a:pt x="112" y="429"/>
                  </a:cubicBezTo>
                  <a:cubicBezTo>
                    <a:pt x="112" y="427"/>
                    <a:pt x="113" y="424"/>
                    <a:pt x="112" y="424"/>
                  </a:cubicBezTo>
                  <a:cubicBezTo>
                    <a:pt x="112" y="424"/>
                    <a:pt x="112" y="423"/>
                    <a:pt x="112" y="423"/>
                  </a:cubicBezTo>
                  <a:cubicBezTo>
                    <a:pt x="110" y="423"/>
                    <a:pt x="109" y="423"/>
                    <a:pt x="108" y="423"/>
                  </a:cubicBezTo>
                  <a:close/>
                  <a:moveTo>
                    <a:pt x="138" y="425"/>
                  </a:moveTo>
                  <a:cubicBezTo>
                    <a:pt x="140" y="426"/>
                    <a:pt x="141" y="428"/>
                    <a:pt x="141" y="431"/>
                  </a:cubicBezTo>
                  <a:cubicBezTo>
                    <a:pt x="140" y="431"/>
                    <a:pt x="140" y="431"/>
                    <a:pt x="139" y="431"/>
                  </a:cubicBezTo>
                  <a:cubicBezTo>
                    <a:pt x="139" y="430"/>
                    <a:pt x="139" y="429"/>
                    <a:pt x="139" y="428"/>
                  </a:cubicBezTo>
                  <a:cubicBezTo>
                    <a:pt x="138" y="428"/>
                    <a:pt x="138" y="428"/>
                    <a:pt x="138" y="428"/>
                  </a:cubicBezTo>
                  <a:cubicBezTo>
                    <a:pt x="138" y="428"/>
                    <a:pt x="137" y="429"/>
                    <a:pt x="137" y="429"/>
                  </a:cubicBezTo>
                  <a:cubicBezTo>
                    <a:pt x="136" y="429"/>
                    <a:pt x="136" y="432"/>
                    <a:pt x="135" y="432"/>
                  </a:cubicBezTo>
                  <a:cubicBezTo>
                    <a:pt x="135" y="432"/>
                    <a:pt x="135" y="432"/>
                    <a:pt x="135" y="433"/>
                  </a:cubicBezTo>
                  <a:cubicBezTo>
                    <a:pt x="134" y="433"/>
                    <a:pt x="134" y="433"/>
                    <a:pt x="134" y="433"/>
                  </a:cubicBezTo>
                  <a:cubicBezTo>
                    <a:pt x="134" y="432"/>
                    <a:pt x="134" y="432"/>
                    <a:pt x="134" y="432"/>
                  </a:cubicBezTo>
                  <a:cubicBezTo>
                    <a:pt x="133" y="431"/>
                    <a:pt x="133" y="429"/>
                    <a:pt x="133" y="427"/>
                  </a:cubicBezTo>
                  <a:cubicBezTo>
                    <a:pt x="133" y="427"/>
                    <a:pt x="133" y="427"/>
                    <a:pt x="133" y="427"/>
                  </a:cubicBezTo>
                  <a:cubicBezTo>
                    <a:pt x="135" y="427"/>
                    <a:pt x="136" y="426"/>
                    <a:pt x="138" y="425"/>
                  </a:cubicBezTo>
                  <a:close/>
                  <a:moveTo>
                    <a:pt x="34" y="429"/>
                  </a:moveTo>
                  <a:cubicBezTo>
                    <a:pt x="34" y="432"/>
                    <a:pt x="33" y="439"/>
                    <a:pt x="30" y="439"/>
                  </a:cubicBezTo>
                  <a:cubicBezTo>
                    <a:pt x="31" y="439"/>
                    <a:pt x="31" y="439"/>
                    <a:pt x="31" y="440"/>
                  </a:cubicBezTo>
                  <a:cubicBezTo>
                    <a:pt x="33" y="441"/>
                    <a:pt x="35" y="445"/>
                    <a:pt x="37" y="445"/>
                  </a:cubicBezTo>
                  <a:cubicBezTo>
                    <a:pt x="37" y="444"/>
                    <a:pt x="37" y="444"/>
                    <a:pt x="37" y="444"/>
                  </a:cubicBezTo>
                  <a:cubicBezTo>
                    <a:pt x="37" y="444"/>
                    <a:pt x="38" y="444"/>
                    <a:pt x="38" y="444"/>
                  </a:cubicBezTo>
                  <a:cubicBezTo>
                    <a:pt x="38" y="437"/>
                    <a:pt x="40" y="433"/>
                    <a:pt x="34" y="429"/>
                  </a:cubicBezTo>
                  <a:close/>
                  <a:moveTo>
                    <a:pt x="125" y="429"/>
                  </a:moveTo>
                  <a:cubicBezTo>
                    <a:pt x="125" y="430"/>
                    <a:pt x="125" y="431"/>
                    <a:pt x="125" y="432"/>
                  </a:cubicBezTo>
                  <a:cubicBezTo>
                    <a:pt x="126" y="432"/>
                    <a:pt x="126" y="432"/>
                    <a:pt x="127" y="432"/>
                  </a:cubicBezTo>
                  <a:cubicBezTo>
                    <a:pt x="126" y="431"/>
                    <a:pt x="126" y="430"/>
                    <a:pt x="125" y="429"/>
                  </a:cubicBezTo>
                  <a:close/>
                  <a:moveTo>
                    <a:pt x="117" y="433"/>
                  </a:moveTo>
                  <a:cubicBezTo>
                    <a:pt x="117" y="434"/>
                    <a:pt x="115" y="440"/>
                    <a:pt x="113" y="440"/>
                  </a:cubicBezTo>
                  <a:cubicBezTo>
                    <a:pt x="113" y="440"/>
                    <a:pt x="113" y="441"/>
                    <a:pt x="113" y="441"/>
                  </a:cubicBezTo>
                  <a:cubicBezTo>
                    <a:pt x="113" y="441"/>
                    <a:pt x="114" y="441"/>
                    <a:pt x="114" y="441"/>
                  </a:cubicBezTo>
                  <a:cubicBezTo>
                    <a:pt x="114" y="442"/>
                    <a:pt x="114" y="442"/>
                    <a:pt x="114" y="442"/>
                  </a:cubicBezTo>
                  <a:cubicBezTo>
                    <a:pt x="114" y="442"/>
                    <a:pt x="114" y="442"/>
                    <a:pt x="114" y="442"/>
                  </a:cubicBezTo>
                  <a:cubicBezTo>
                    <a:pt x="114" y="442"/>
                    <a:pt x="114" y="442"/>
                    <a:pt x="114" y="441"/>
                  </a:cubicBezTo>
                  <a:cubicBezTo>
                    <a:pt x="117" y="439"/>
                    <a:pt x="120" y="435"/>
                    <a:pt x="117" y="433"/>
                  </a:cubicBezTo>
                  <a:close/>
                  <a:moveTo>
                    <a:pt x="189" y="433"/>
                  </a:moveTo>
                  <a:cubicBezTo>
                    <a:pt x="189" y="433"/>
                    <a:pt x="190" y="433"/>
                    <a:pt x="191" y="433"/>
                  </a:cubicBezTo>
                  <a:cubicBezTo>
                    <a:pt x="191" y="433"/>
                    <a:pt x="191" y="434"/>
                    <a:pt x="191" y="435"/>
                  </a:cubicBezTo>
                  <a:cubicBezTo>
                    <a:pt x="190" y="434"/>
                    <a:pt x="189" y="434"/>
                    <a:pt x="189" y="433"/>
                  </a:cubicBezTo>
                  <a:close/>
                  <a:moveTo>
                    <a:pt x="54" y="435"/>
                  </a:moveTo>
                  <a:cubicBezTo>
                    <a:pt x="54" y="435"/>
                    <a:pt x="55" y="435"/>
                    <a:pt x="55" y="435"/>
                  </a:cubicBezTo>
                  <a:cubicBezTo>
                    <a:pt x="55" y="436"/>
                    <a:pt x="55" y="437"/>
                    <a:pt x="54" y="437"/>
                  </a:cubicBezTo>
                  <a:cubicBezTo>
                    <a:pt x="54" y="436"/>
                    <a:pt x="54" y="436"/>
                    <a:pt x="54" y="435"/>
                  </a:cubicBezTo>
                  <a:close/>
                  <a:moveTo>
                    <a:pt x="97" y="439"/>
                  </a:moveTo>
                  <a:cubicBezTo>
                    <a:pt x="98" y="439"/>
                    <a:pt x="98" y="439"/>
                    <a:pt x="99" y="439"/>
                  </a:cubicBezTo>
                  <a:cubicBezTo>
                    <a:pt x="99" y="439"/>
                    <a:pt x="99" y="440"/>
                    <a:pt x="99" y="441"/>
                  </a:cubicBezTo>
                  <a:cubicBezTo>
                    <a:pt x="98" y="440"/>
                    <a:pt x="98" y="440"/>
                    <a:pt x="97" y="439"/>
                  </a:cubicBezTo>
                  <a:close/>
                  <a:moveTo>
                    <a:pt x="110" y="440"/>
                  </a:moveTo>
                  <a:cubicBezTo>
                    <a:pt x="110" y="441"/>
                    <a:pt x="111" y="443"/>
                    <a:pt x="112" y="443"/>
                  </a:cubicBezTo>
                  <a:cubicBezTo>
                    <a:pt x="112" y="443"/>
                    <a:pt x="112" y="443"/>
                    <a:pt x="112" y="443"/>
                  </a:cubicBezTo>
                  <a:cubicBezTo>
                    <a:pt x="112" y="442"/>
                    <a:pt x="111" y="441"/>
                    <a:pt x="110" y="440"/>
                  </a:cubicBezTo>
                  <a:close/>
                  <a:moveTo>
                    <a:pt x="100" y="441"/>
                  </a:moveTo>
                  <a:cubicBezTo>
                    <a:pt x="101" y="441"/>
                    <a:pt x="101" y="441"/>
                    <a:pt x="102" y="441"/>
                  </a:cubicBezTo>
                  <a:cubicBezTo>
                    <a:pt x="101" y="442"/>
                    <a:pt x="101" y="443"/>
                    <a:pt x="100" y="443"/>
                  </a:cubicBezTo>
                  <a:cubicBezTo>
                    <a:pt x="100" y="442"/>
                    <a:pt x="100" y="442"/>
                    <a:pt x="100" y="441"/>
                  </a:cubicBezTo>
                  <a:close/>
                  <a:moveTo>
                    <a:pt x="120" y="443"/>
                  </a:moveTo>
                  <a:cubicBezTo>
                    <a:pt x="118" y="446"/>
                    <a:pt x="118" y="449"/>
                    <a:pt x="118" y="453"/>
                  </a:cubicBezTo>
                  <a:cubicBezTo>
                    <a:pt x="119" y="453"/>
                    <a:pt x="120" y="453"/>
                    <a:pt x="121" y="453"/>
                  </a:cubicBezTo>
                  <a:cubicBezTo>
                    <a:pt x="120" y="451"/>
                    <a:pt x="120" y="449"/>
                    <a:pt x="120" y="448"/>
                  </a:cubicBezTo>
                  <a:cubicBezTo>
                    <a:pt x="121" y="447"/>
                    <a:pt x="121" y="446"/>
                    <a:pt x="121" y="445"/>
                  </a:cubicBezTo>
                  <a:cubicBezTo>
                    <a:pt x="121" y="444"/>
                    <a:pt x="122" y="444"/>
                    <a:pt x="121" y="444"/>
                  </a:cubicBezTo>
                  <a:cubicBezTo>
                    <a:pt x="121" y="444"/>
                    <a:pt x="120" y="444"/>
                    <a:pt x="120" y="443"/>
                  </a:cubicBezTo>
                  <a:close/>
                  <a:moveTo>
                    <a:pt x="191" y="445"/>
                  </a:moveTo>
                  <a:cubicBezTo>
                    <a:pt x="192" y="446"/>
                    <a:pt x="193" y="447"/>
                    <a:pt x="193" y="449"/>
                  </a:cubicBezTo>
                  <a:cubicBezTo>
                    <a:pt x="192" y="448"/>
                    <a:pt x="187" y="448"/>
                    <a:pt x="187" y="446"/>
                  </a:cubicBezTo>
                  <a:cubicBezTo>
                    <a:pt x="188" y="446"/>
                    <a:pt x="189" y="445"/>
                    <a:pt x="191" y="445"/>
                  </a:cubicBezTo>
                  <a:close/>
                  <a:moveTo>
                    <a:pt x="51" y="448"/>
                  </a:moveTo>
                  <a:cubicBezTo>
                    <a:pt x="52" y="448"/>
                    <a:pt x="53" y="449"/>
                    <a:pt x="53" y="449"/>
                  </a:cubicBezTo>
                  <a:cubicBezTo>
                    <a:pt x="53" y="449"/>
                    <a:pt x="53" y="450"/>
                    <a:pt x="53" y="450"/>
                  </a:cubicBezTo>
                  <a:cubicBezTo>
                    <a:pt x="53" y="450"/>
                    <a:pt x="53" y="450"/>
                    <a:pt x="53" y="450"/>
                  </a:cubicBezTo>
                  <a:cubicBezTo>
                    <a:pt x="53" y="450"/>
                    <a:pt x="53" y="451"/>
                    <a:pt x="53" y="451"/>
                  </a:cubicBezTo>
                  <a:cubicBezTo>
                    <a:pt x="52" y="451"/>
                    <a:pt x="52" y="451"/>
                    <a:pt x="51" y="451"/>
                  </a:cubicBezTo>
                  <a:cubicBezTo>
                    <a:pt x="51" y="451"/>
                    <a:pt x="51" y="450"/>
                    <a:pt x="51" y="450"/>
                  </a:cubicBezTo>
                  <a:cubicBezTo>
                    <a:pt x="51" y="450"/>
                    <a:pt x="50" y="449"/>
                    <a:pt x="50" y="449"/>
                  </a:cubicBezTo>
                  <a:cubicBezTo>
                    <a:pt x="51" y="449"/>
                    <a:pt x="51" y="448"/>
                    <a:pt x="51" y="448"/>
                  </a:cubicBezTo>
                  <a:close/>
                  <a:moveTo>
                    <a:pt x="108" y="448"/>
                  </a:moveTo>
                  <a:cubicBezTo>
                    <a:pt x="108" y="449"/>
                    <a:pt x="108" y="450"/>
                    <a:pt x="109" y="450"/>
                  </a:cubicBezTo>
                  <a:cubicBezTo>
                    <a:pt x="109" y="451"/>
                    <a:pt x="110" y="451"/>
                    <a:pt x="110" y="451"/>
                  </a:cubicBezTo>
                  <a:cubicBezTo>
                    <a:pt x="109" y="450"/>
                    <a:pt x="109" y="449"/>
                    <a:pt x="108" y="448"/>
                  </a:cubicBezTo>
                  <a:close/>
                  <a:moveTo>
                    <a:pt x="125" y="448"/>
                  </a:moveTo>
                  <a:cubicBezTo>
                    <a:pt x="125" y="449"/>
                    <a:pt x="125" y="449"/>
                    <a:pt x="125" y="449"/>
                  </a:cubicBezTo>
                  <a:cubicBezTo>
                    <a:pt x="125" y="449"/>
                    <a:pt x="126" y="449"/>
                    <a:pt x="126" y="448"/>
                  </a:cubicBezTo>
                  <a:cubicBezTo>
                    <a:pt x="125" y="448"/>
                    <a:pt x="125" y="448"/>
                    <a:pt x="125" y="448"/>
                  </a:cubicBezTo>
                  <a:close/>
                  <a:moveTo>
                    <a:pt x="96" y="450"/>
                  </a:moveTo>
                  <a:cubicBezTo>
                    <a:pt x="97" y="451"/>
                    <a:pt x="98" y="451"/>
                    <a:pt x="99" y="451"/>
                  </a:cubicBezTo>
                  <a:cubicBezTo>
                    <a:pt x="99" y="452"/>
                    <a:pt x="99" y="452"/>
                    <a:pt x="99" y="453"/>
                  </a:cubicBezTo>
                  <a:cubicBezTo>
                    <a:pt x="98" y="453"/>
                    <a:pt x="96" y="453"/>
                    <a:pt x="96" y="452"/>
                  </a:cubicBezTo>
                  <a:cubicBezTo>
                    <a:pt x="96" y="452"/>
                    <a:pt x="96" y="451"/>
                    <a:pt x="96" y="451"/>
                  </a:cubicBezTo>
                  <a:cubicBezTo>
                    <a:pt x="96" y="451"/>
                    <a:pt x="96" y="450"/>
                    <a:pt x="96" y="450"/>
                  </a:cubicBezTo>
                  <a:close/>
                  <a:moveTo>
                    <a:pt x="201" y="450"/>
                  </a:moveTo>
                  <a:cubicBezTo>
                    <a:pt x="202" y="451"/>
                    <a:pt x="203" y="452"/>
                    <a:pt x="201" y="452"/>
                  </a:cubicBezTo>
                  <a:cubicBezTo>
                    <a:pt x="201" y="451"/>
                    <a:pt x="201" y="451"/>
                    <a:pt x="201" y="450"/>
                  </a:cubicBezTo>
                  <a:close/>
                  <a:moveTo>
                    <a:pt x="131" y="451"/>
                  </a:moveTo>
                  <a:cubicBezTo>
                    <a:pt x="131" y="453"/>
                    <a:pt x="130" y="455"/>
                    <a:pt x="128" y="455"/>
                  </a:cubicBezTo>
                  <a:cubicBezTo>
                    <a:pt x="128" y="455"/>
                    <a:pt x="128" y="456"/>
                    <a:pt x="128" y="457"/>
                  </a:cubicBezTo>
                  <a:cubicBezTo>
                    <a:pt x="129" y="457"/>
                    <a:pt x="130" y="457"/>
                    <a:pt x="131" y="457"/>
                  </a:cubicBezTo>
                  <a:cubicBezTo>
                    <a:pt x="131" y="456"/>
                    <a:pt x="132" y="453"/>
                    <a:pt x="133" y="453"/>
                  </a:cubicBezTo>
                  <a:cubicBezTo>
                    <a:pt x="133" y="453"/>
                    <a:pt x="132" y="452"/>
                    <a:pt x="131" y="451"/>
                  </a:cubicBezTo>
                  <a:close/>
                  <a:moveTo>
                    <a:pt x="115" y="453"/>
                  </a:moveTo>
                  <a:cubicBezTo>
                    <a:pt x="115" y="454"/>
                    <a:pt x="114" y="456"/>
                    <a:pt x="116" y="456"/>
                  </a:cubicBezTo>
                  <a:cubicBezTo>
                    <a:pt x="116" y="455"/>
                    <a:pt x="116" y="454"/>
                    <a:pt x="116" y="453"/>
                  </a:cubicBezTo>
                  <a:cubicBezTo>
                    <a:pt x="116" y="453"/>
                    <a:pt x="115" y="453"/>
                    <a:pt x="115" y="453"/>
                  </a:cubicBezTo>
                  <a:close/>
                  <a:moveTo>
                    <a:pt x="184" y="453"/>
                  </a:moveTo>
                  <a:cubicBezTo>
                    <a:pt x="187" y="454"/>
                    <a:pt x="189" y="454"/>
                    <a:pt x="192" y="455"/>
                  </a:cubicBezTo>
                  <a:cubicBezTo>
                    <a:pt x="192" y="455"/>
                    <a:pt x="192" y="455"/>
                    <a:pt x="192" y="455"/>
                  </a:cubicBezTo>
                  <a:cubicBezTo>
                    <a:pt x="192" y="455"/>
                    <a:pt x="192" y="455"/>
                    <a:pt x="192" y="455"/>
                  </a:cubicBezTo>
                  <a:cubicBezTo>
                    <a:pt x="192" y="456"/>
                    <a:pt x="192" y="456"/>
                    <a:pt x="192" y="456"/>
                  </a:cubicBezTo>
                  <a:cubicBezTo>
                    <a:pt x="192" y="456"/>
                    <a:pt x="192" y="456"/>
                    <a:pt x="192" y="456"/>
                  </a:cubicBezTo>
                  <a:cubicBezTo>
                    <a:pt x="192" y="456"/>
                    <a:pt x="192" y="457"/>
                    <a:pt x="192" y="457"/>
                  </a:cubicBezTo>
                  <a:cubicBezTo>
                    <a:pt x="189" y="457"/>
                    <a:pt x="187" y="457"/>
                    <a:pt x="184" y="457"/>
                  </a:cubicBezTo>
                  <a:cubicBezTo>
                    <a:pt x="184" y="457"/>
                    <a:pt x="184" y="456"/>
                    <a:pt x="184" y="456"/>
                  </a:cubicBezTo>
                  <a:cubicBezTo>
                    <a:pt x="184" y="456"/>
                    <a:pt x="183" y="456"/>
                    <a:pt x="183" y="456"/>
                  </a:cubicBezTo>
                  <a:cubicBezTo>
                    <a:pt x="183" y="455"/>
                    <a:pt x="183" y="455"/>
                    <a:pt x="184" y="455"/>
                  </a:cubicBezTo>
                  <a:cubicBezTo>
                    <a:pt x="184" y="454"/>
                    <a:pt x="184" y="454"/>
                    <a:pt x="184" y="453"/>
                  </a:cubicBezTo>
                  <a:close/>
                  <a:moveTo>
                    <a:pt x="210" y="453"/>
                  </a:moveTo>
                  <a:cubicBezTo>
                    <a:pt x="212" y="454"/>
                    <a:pt x="213" y="455"/>
                    <a:pt x="215" y="455"/>
                  </a:cubicBezTo>
                  <a:cubicBezTo>
                    <a:pt x="214" y="455"/>
                    <a:pt x="214" y="455"/>
                    <a:pt x="214" y="456"/>
                  </a:cubicBezTo>
                  <a:cubicBezTo>
                    <a:pt x="214" y="457"/>
                    <a:pt x="213" y="458"/>
                    <a:pt x="213" y="459"/>
                  </a:cubicBezTo>
                  <a:cubicBezTo>
                    <a:pt x="210" y="459"/>
                    <a:pt x="208" y="459"/>
                    <a:pt x="205" y="459"/>
                  </a:cubicBezTo>
                  <a:cubicBezTo>
                    <a:pt x="205" y="459"/>
                    <a:pt x="203" y="457"/>
                    <a:pt x="203" y="458"/>
                  </a:cubicBezTo>
                  <a:cubicBezTo>
                    <a:pt x="204" y="458"/>
                    <a:pt x="204" y="458"/>
                    <a:pt x="205" y="458"/>
                  </a:cubicBezTo>
                  <a:cubicBezTo>
                    <a:pt x="205" y="458"/>
                    <a:pt x="205" y="458"/>
                    <a:pt x="205" y="457"/>
                  </a:cubicBezTo>
                  <a:cubicBezTo>
                    <a:pt x="205" y="457"/>
                    <a:pt x="209" y="456"/>
                    <a:pt x="209" y="457"/>
                  </a:cubicBezTo>
                  <a:cubicBezTo>
                    <a:pt x="209" y="457"/>
                    <a:pt x="209" y="457"/>
                    <a:pt x="209" y="457"/>
                  </a:cubicBezTo>
                  <a:cubicBezTo>
                    <a:pt x="209" y="456"/>
                    <a:pt x="209" y="456"/>
                    <a:pt x="209" y="455"/>
                  </a:cubicBezTo>
                  <a:cubicBezTo>
                    <a:pt x="209" y="455"/>
                    <a:pt x="210" y="454"/>
                    <a:pt x="210" y="453"/>
                  </a:cubicBezTo>
                  <a:close/>
                  <a:moveTo>
                    <a:pt x="103" y="455"/>
                  </a:moveTo>
                  <a:cubicBezTo>
                    <a:pt x="104" y="456"/>
                    <a:pt x="104" y="457"/>
                    <a:pt x="104" y="458"/>
                  </a:cubicBezTo>
                  <a:cubicBezTo>
                    <a:pt x="104" y="458"/>
                    <a:pt x="103" y="458"/>
                    <a:pt x="103" y="458"/>
                  </a:cubicBezTo>
                  <a:cubicBezTo>
                    <a:pt x="103" y="458"/>
                    <a:pt x="103" y="458"/>
                    <a:pt x="103" y="457"/>
                  </a:cubicBezTo>
                  <a:cubicBezTo>
                    <a:pt x="103" y="457"/>
                    <a:pt x="102" y="457"/>
                    <a:pt x="102" y="456"/>
                  </a:cubicBezTo>
                  <a:cubicBezTo>
                    <a:pt x="103" y="456"/>
                    <a:pt x="103" y="456"/>
                    <a:pt x="103" y="455"/>
                  </a:cubicBezTo>
                  <a:close/>
                  <a:moveTo>
                    <a:pt x="57" y="457"/>
                  </a:moveTo>
                  <a:cubicBezTo>
                    <a:pt x="58" y="457"/>
                    <a:pt x="58" y="457"/>
                    <a:pt x="59" y="457"/>
                  </a:cubicBezTo>
                  <a:cubicBezTo>
                    <a:pt x="58" y="458"/>
                    <a:pt x="58" y="458"/>
                    <a:pt x="57" y="458"/>
                  </a:cubicBezTo>
                  <a:cubicBezTo>
                    <a:pt x="57" y="458"/>
                    <a:pt x="57" y="457"/>
                    <a:pt x="57" y="457"/>
                  </a:cubicBezTo>
                  <a:close/>
                  <a:moveTo>
                    <a:pt x="162" y="457"/>
                  </a:moveTo>
                  <a:cubicBezTo>
                    <a:pt x="162" y="457"/>
                    <a:pt x="162" y="457"/>
                    <a:pt x="163" y="457"/>
                  </a:cubicBezTo>
                  <a:cubicBezTo>
                    <a:pt x="163" y="458"/>
                    <a:pt x="163" y="458"/>
                    <a:pt x="162" y="458"/>
                  </a:cubicBezTo>
                  <a:cubicBezTo>
                    <a:pt x="162" y="458"/>
                    <a:pt x="162" y="457"/>
                    <a:pt x="162" y="457"/>
                  </a:cubicBezTo>
                  <a:close/>
                  <a:moveTo>
                    <a:pt x="114" y="457"/>
                  </a:moveTo>
                  <a:cubicBezTo>
                    <a:pt x="114" y="458"/>
                    <a:pt x="114" y="458"/>
                    <a:pt x="114" y="459"/>
                  </a:cubicBezTo>
                  <a:cubicBezTo>
                    <a:pt x="115" y="458"/>
                    <a:pt x="116" y="458"/>
                    <a:pt x="116" y="457"/>
                  </a:cubicBezTo>
                  <a:cubicBezTo>
                    <a:pt x="115" y="457"/>
                    <a:pt x="115" y="457"/>
                    <a:pt x="114" y="457"/>
                  </a:cubicBezTo>
                  <a:close/>
                  <a:moveTo>
                    <a:pt x="215" y="457"/>
                  </a:moveTo>
                  <a:cubicBezTo>
                    <a:pt x="216" y="457"/>
                    <a:pt x="216" y="457"/>
                    <a:pt x="216" y="457"/>
                  </a:cubicBezTo>
                  <a:cubicBezTo>
                    <a:pt x="216" y="457"/>
                    <a:pt x="216" y="457"/>
                    <a:pt x="215" y="457"/>
                  </a:cubicBezTo>
                  <a:close/>
                  <a:moveTo>
                    <a:pt x="186" y="459"/>
                  </a:moveTo>
                  <a:cubicBezTo>
                    <a:pt x="189" y="459"/>
                    <a:pt x="195" y="460"/>
                    <a:pt x="195" y="464"/>
                  </a:cubicBezTo>
                  <a:cubicBezTo>
                    <a:pt x="193" y="463"/>
                    <a:pt x="192" y="463"/>
                    <a:pt x="190" y="462"/>
                  </a:cubicBezTo>
                  <a:cubicBezTo>
                    <a:pt x="188" y="463"/>
                    <a:pt x="187" y="463"/>
                    <a:pt x="185" y="463"/>
                  </a:cubicBezTo>
                  <a:cubicBezTo>
                    <a:pt x="185" y="463"/>
                    <a:pt x="185" y="462"/>
                    <a:pt x="185" y="462"/>
                  </a:cubicBezTo>
                  <a:cubicBezTo>
                    <a:pt x="185" y="462"/>
                    <a:pt x="185" y="462"/>
                    <a:pt x="184" y="462"/>
                  </a:cubicBezTo>
                  <a:cubicBezTo>
                    <a:pt x="184" y="461"/>
                    <a:pt x="184" y="461"/>
                    <a:pt x="185" y="461"/>
                  </a:cubicBezTo>
                  <a:cubicBezTo>
                    <a:pt x="185" y="460"/>
                    <a:pt x="186" y="460"/>
                    <a:pt x="186" y="459"/>
                  </a:cubicBezTo>
                  <a:close/>
                  <a:moveTo>
                    <a:pt x="105" y="461"/>
                  </a:moveTo>
                  <a:cubicBezTo>
                    <a:pt x="105" y="461"/>
                    <a:pt x="106" y="460"/>
                    <a:pt x="106" y="461"/>
                  </a:cubicBezTo>
                  <a:cubicBezTo>
                    <a:pt x="106" y="461"/>
                    <a:pt x="106" y="461"/>
                    <a:pt x="105" y="461"/>
                  </a:cubicBezTo>
                  <a:close/>
                  <a:moveTo>
                    <a:pt x="40" y="462"/>
                  </a:moveTo>
                  <a:cubicBezTo>
                    <a:pt x="40" y="462"/>
                    <a:pt x="39" y="464"/>
                    <a:pt x="39" y="463"/>
                  </a:cubicBezTo>
                  <a:cubicBezTo>
                    <a:pt x="39" y="462"/>
                    <a:pt x="40" y="462"/>
                    <a:pt x="40" y="462"/>
                  </a:cubicBezTo>
                  <a:close/>
                  <a:moveTo>
                    <a:pt x="148" y="462"/>
                  </a:moveTo>
                  <a:cubicBezTo>
                    <a:pt x="150" y="462"/>
                    <a:pt x="160" y="464"/>
                    <a:pt x="160" y="464"/>
                  </a:cubicBezTo>
                  <a:cubicBezTo>
                    <a:pt x="160" y="464"/>
                    <a:pt x="160" y="464"/>
                    <a:pt x="160" y="464"/>
                  </a:cubicBezTo>
                  <a:cubicBezTo>
                    <a:pt x="160" y="464"/>
                    <a:pt x="160" y="465"/>
                    <a:pt x="160" y="465"/>
                  </a:cubicBezTo>
                  <a:cubicBezTo>
                    <a:pt x="160" y="465"/>
                    <a:pt x="160" y="465"/>
                    <a:pt x="160" y="465"/>
                  </a:cubicBezTo>
                  <a:cubicBezTo>
                    <a:pt x="160" y="465"/>
                    <a:pt x="160" y="465"/>
                    <a:pt x="160" y="466"/>
                  </a:cubicBezTo>
                  <a:cubicBezTo>
                    <a:pt x="159" y="466"/>
                    <a:pt x="159" y="466"/>
                    <a:pt x="159" y="466"/>
                  </a:cubicBezTo>
                  <a:cubicBezTo>
                    <a:pt x="158" y="465"/>
                    <a:pt x="147" y="463"/>
                    <a:pt x="147" y="462"/>
                  </a:cubicBezTo>
                  <a:cubicBezTo>
                    <a:pt x="147" y="462"/>
                    <a:pt x="148" y="462"/>
                    <a:pt x="148" y="462"/>
                  </a:cubicBezTo>
                  <a:close/>
                  <a:moveTo>
                    <a:pt x="86" y="462"/>
                  </a:moveTo>
                  <a:cubicBezTo>
                    <a:pt x="87" y="463"/>
                    <a:pt x="87" y="463"/>
                    <a:pt x="87" y="464"/>
                  </a:cubicBezTo>
                  <a:cubicBezTo>
                    <a:pt x="87" y="464"/>
                    <a:pt x="85" y="463"/>
                    <a:pt x="86" y="463"/>
                  </a:cubicBezTo>
                  <a:cubicBezTo>
                    <a:pt x="86" y="463"/>
                    <a:pt x="86" y="462"/>
                    <a:pt x="86" y="462"/>
                  </a:cubicBezTo>
                  <a:close/>
                  <a:moveTo>
                    <a:pt x="207" y="463"/>
                  </a:moveTo>
                  <a:cubicBezTo>
                    <a:pt x="210" y="463"/>
                    <a:pt x="213" y="463"/>
                    <a:pt x="215" y="464"/>
                  </a:cubicBezTo>
                  <a:cubicBezTo>
                    <a:pt x="215" y="465"/>
                    <a:pt x="213" y="466"/>
                    <a:pt x="213" y="468"/>
                  </a:cubicBezTo>
                  <a:cubicBezTo>
                    <a:pt x="212" y="468"/>
                    <a:pt x="212" y="468"/>
                    <a:pt x="211" y="468"/>
                  </a:cubicBezTo>
                  <a:cubicBezTo>
                    <a:pt x="209" y="465"/>
                    <a:pt x="205" y="471"/>
                    <a:pt x="202" y="471"/>
                  </a:cubicBezTo>
                  <a:cubicBezTo>
                    <a:pt x="202" y="470"/>
                    <a:pt x="202" y="470"/>
                    <a:pt x="202" y="469"/>
                  </a:cubicBezTo>
                  <a:cubicBezTo>
                    <a:pt x="203" y="468"/>
                    <a:pt x="205" y="467"/>
                    <a:pt x="206" y="467"/>
                  </a:cubicBezTo>
                  <a:cubicBezTo>
                    <a:pt x="206" y="466"/>
                    <a:pt x="206" y="465"/>
                    <a:pt x="205" y="464"/>
                  </a:cubicBezTo>
                  <a:cubicBezTo>
                    <a:pt x="206" y="463"/>
                    <a:pt x="206" y="463"/>
                    <a:pt x="207" y="463"/>
                  </a:cubicBezTo>
                  <a:close/>
                  <a:moveTo>
                    <a:pt x="76" y="464"/>
                  </a:moveTo>
                  <a:cubicBezTo>
                    <a:pt x="77" y="464"/>
                    <a:pt x="78" y="464"/>
                    <a:pt x="79" y="464"/>
                  </a:cubicBezTo>
                  <a:cubicBezTo>
                    <a:pt x="79" y="464"/>
                    <a:pt x="79" y="465"/>
                    <a:pt x="79" y="465"/>
                  </a:cubicBezTo>
                  <a:cubicBezTo>
                    <a:pt x="79" y="465"/>
                    <a:pt x="78" y="465"/>
                    <a:pt x="78" y="465"/>
                  </a:cubicBezTo>
                  <a:cubicBezTo>
                    <a:pt x="77" y="465"/>
                    <a:pt x="77" y="465"/>
                    <a:pt x="76" y="466"/>
                  </a:cubicBezTo>
                  <a:cubicBezTo>
                    <a:pt x="76" y="466"/>
                    <a:pt x="75" y="466"/>
                    <a:pt x="75" y="466"/>
                  </a:cubicBezTo>
                  <a:cubicBezTo>
                    <a:pt x="75" y="466"/>
                    <a:pt x="74" y="466"/>
                    <a:pt x="74" y="465"/>
                  </a:cubicBezTo>
                  <a:cubicBezTo>
                    <a:pt x="75" y="465"/>
                    <a:pt x="75" y="465"/>
                    <a:pt x="75" y="464"/>
                  </a:cubicBezTo>
                  <a:cubicBezTo>
                    <a:pt x="75" y="464"/>
                    <a:pt x="76" y="464"/>
                    <a:pt x="76" y="464"/>
                  </a:cubicBezTo>
                  <a:close/>
                  <a:moveTo>
                    <a:pt x="27" y="464"/>
                  </a:moveTo>
                  <a:cubicBezTo>
                    <a:pt x="30" y="466"/>
                    <a:pt x="38" y="466"/>
                    <a:pt x="38" y="470"/>
                  </a:cubicBezTo>
                  <a:cubicBezTo>
                    <a:pt x="35" y="470"/>
                    <a:pt x="31" y="472"/>
                    <a:pt x="26" y="472"/>
                  </a:cubicBezTo>
                  <a:cubicBezTo>
                    <a:pt x="26" y="472"/>
                    <a:pt x="27" y="470"/>
                    <a:pt x="26" y="470"/>
                  </a:cubicBezTo>
                  <a:cubicBezTo>
                    <a:pt x="25" y="469"/>
                    <a:pt x="24" y="469"/>
                    <a:pt x="24" y="468"/>
                  </a:cubicBezTo>
                  <a:cubicBezTo>
                    <a:pt x="25" y="466"/>
                    <a:pt x="26" y="465"/>
                    <a:pt x="27" y="464"/>
                  </a:cubicBezTo>
                  <a:close/>
                  <a:moveTo>
                    <a:pt x="97" y="466"/>
                  </a:moveTo>
                  <a:cubicBezTo>
                    <a:pt x="98" y="466"/>
                    <a:pt x="98" y="466"/>
                    <a:pt x="99" y="466"/>
                  </a:cubicBezTo>
                  <a:cubicBezTo>
                    <a:pt x="99" y="467"/>
                    <a:pt x="99" y="467"/>
                    <a:pt x="99" y="468"/>
                  </a:cubicBezTo>
                  <a:cubicBezTo>
                    <a:pt x="98" y="467"/>
                    <a:pt x="98" y="467"/>
                    <a:pt x="97" y="466"/>
                  </a:cubicBezTo>
                  <a:close/>
                  <a:moveTo>
                    <a:pt x="101" y="466"/>
                  </a:moveTo>
                  <a:cubicBezTo>
                    <a:pt x="102" y="466"/>
                    <a:pt x="104" y="466"/>
                    <a:pt x="104" y="467"/>
                  </a:cubicBezTo>
                  <a:cubicBezTo>
                    <a:pt x="103" y="467"/>
                    <a:pt x="103" y="467"/>
                    <a:pt x="103" y="467"/>
                  </a:cubicBezTo>
                  <a:cubicBezTo>
                    <a:pt x="103" y="467"/>
                    <a:pt x="103" y="468"/>
                    <a:pt x="103" y="468"/>
                  </a:cubicBezTo>
                  <a:cubicBezTo>
                    <a:pt x="102" y="468"/>
                    <a:pt x="101" y="467"/>
                    <a:pt x="101" y="466"/>
                  </a:cubicBezTo>
                  <a:close/>
                  <a:moveTo>
                    <a:pt x="106" y="466"/>
                  </a:moveTo>
                  <a:cubicBezTo>
                    <a:pt x="106" y="466"/>
                    <a:pt x="107" y="466"/>
                    <a:pt x="107" y="466"/>
                  </a:cubicBezTo>
                  <a:cubicBezTo>
                    <a:pt x="107" y="466"/>
                    <a:pt x="107" y="467"/>
                    <a:pt x="106" y="467"/>
                  </a:cubicBezTo>
                  <a:cubicBezTo>
                    <a:pt x="106" y="466"/>
                    <a:pt x="106" y="466"/>
                    <a:pt x="106" y="466"/>
                  </a:cubicBezTo>
                  <a:close/>
                  <a:moveTo>
                    <a:pt x="81" y="466"/>
                  </a:moveTo>
                  <a:cubicBezTo>
                    <a:pt x="82" y="466"/>
                    <a:pt x="84" y="466"/>
                    <a:pt x="84" y="468"/>
                  </a:cubicBezTo>
                  <a:cubicBezTo>
                    <a:pt x="83" y="467"/>
                    <a:pt x="82" y="467"/>
                    <a:pt x="81" y="467"/>
                  </a:cubicBezTo>
                  <a:cubicBezTo>
                    <a:pt x="81" y="467"/>
                    <a:pt x="81" y="466"/>
                    <a:pt x="81" y="466"/>
                  </a:cubicBezTo>
                  <a:close/>
                  <a:moveTo>
                    <a:pt x="86" y="466"/>
                  </a:moveTo>
                  <a:cubicBezTo>
                    <a:pt x="86" y="466"/>
                    <a:pt x="87" y="466"/>
                    <a:pt x="87" y="466"/>
                  </a:cubicBezTo>
                  <a:cubicBezTo>
                    <a:pt x="87" y="466"/>
                    <a:pt x="86" y="466"/>
                    <a:pt x="86" y="466"/>
                  </a:cubicBezTo>
                  <a:close/>
                  <a:moveTo>
                    <a:pt x="191" y="466"/>
                  </a:moveTo>
                  <a:cubicBezTo>
                    <a:pt x="191" y="466"/>
                    <a:pt x="191" y="466"/>
                    <a:pt x="191" y="466"/>
                  </a:cubicBezTo>
                  <a:cubicBezTo>
                    <a:pt x="191" y="466"/>
                    <a:pt x="191" y="466"/>
                    <a:pt x="191" y="466"/>
                  </a:cubicBezTo>
                  <a:close/>
                  <a:moveTo>
                    <a:pt x="192" y="468"/>
                  </a:moveTo>
                  <a:cubicBezTo>
                    <a:pt x="194" y="468"/>
                    <a:pt x="195" y="469"/>
                    <a:pt x="195" y="470"/>
                  </a:cubicBezTo>
                  <a:cubicBezTo>
                    <a:pt x="194" y="470"/>
                    <a:pt x="194" y="471"/>
                    <a:pt x="194" y="470"/>
                  </a:cubicBezTo>
                  <a:cubicBezTo>
                    <a:pt x="194" y="470"/>
                    <a:pt x="193" y="470"/>
                    <a:pt x="193" y="470"/>
                  </a:cubicBezTo>
                  <a:cubicBezTo>
                    <a:pt x="193" y="469"/>
                    <a:pt x="193" y="468"/>
                    <a:pt x="192" y="468"/>
                  </a:cubicBezTo>
                  <a:close/>
                  <a:moveTo>
                    <a:pt x="30" y="469"/>
                  </a:moveTo>
                  <a:cubicBezTo>
                    <a:pt x="31" y="470"/>
                    <a:pt x="32" y="470"/>
                    <a:pt x="33" y="470"/>
                  </a:cubicBezTo>
                  <a:cubicBezTo>
                    <a:pt x="32" y="470"/>
                    <a:pt x="31" y="469"/>
                    <a:pt x="30" y="469"/>
                  </a:cubicBezTo>
                  <a:close/>
                  <a:moveTo>
                    <a:pt x="123" y="470"/>
                  </a:moveTo>
                  <a:cubicBezTo>
                    <a:pt x="128" y="471"/>
                    <a:pt x="138" y="471"/>
                    <a:pt x="143" y="471"/>
                  </a:cubicBezTo>
                  <a:cubicBezTo>
                    <a:pt x="143" y="471"/>
                    <a:pt x="143" y="471"/>
                    <a:pt x="143" y="472"/>
                  </a:cubicBezTo>
                  <a:cubicBezTo>
                    <a:pt x="143" y="472"/>
                    <a:pt x="142" y="472"/>
                    <a:pt x="142" y="472"/>
                  </a:cubicBezTo>
                  <a:cubicBezTo>
                    <a:pt x="142" y="472"/>
                    <a:pt x="142" y="472"/>
                    <a:pt x="142" y="472"/>
                  </a:cubicBezTo>
                  <a:cubicBezTo>
                    <a:pt x="135" y="474"/>
                    <a:pt x="125" y="472"/>
                    <a:pt x="117" y="472"/>
                  </a:cubicBezTo>
                  <a:cubicBezTo>
                    <a:pt x="116" y="472"/>
                    <a:pt x="116" y="473"/>
                    <a:pt x="116" y="472"/>
                  </a:cubicBezTo>
                  <a:cubicBezTo>
                    <a:pt x="116" y="472"/>
                    <a:pt x="116" y="472"/>
                    <a:pt x="116" y="472"/>
                  </a:cubicBezTo>
                  <a:cubicBezTo>
                    <a:pt x="116" y="471"/>
                    <a:pt x="116" y="471"/>
                    <a:pt x="116" y="471"/>
                  </a:cubicBezTo>
                  <a:cubicBezTo>
                    <a:pt x="117" y="471"/>
                    <a:pt x="116" y="471"/>
                    <a:pt x="116" y="470"/>
                  </a:cubicBezTo>
                  <a:cubicBezTo>
                    <a:pt x="118" y="470"/>
                    <a:pt x="122" y="471"/>
                    <a:pt x="122" y="470"/>
                  </a:cubicBezTo>
                  <a:cubicBezTo>
                    <a:pt x="122" y="470"/>
                    <a:pt x="123" y="470"/>
                    <a:pt x="123" y="470"/>
                  </a:cubicBezTo>
                  <a:close/>
                  <a:moveTo>
                    <a:pt x="188" y="470"/>
                  </a:moveTo>
                  <a:cubicBezTo>
                    <a:pt x="189" y="470"/>
                    <a:pt x="191" y="472"/>
                    <a:pt x="192" y="472"/>
                  </a:cubicBezTo>
                  <a:cubicBezTo>
                    <a:pt x="192" y="472"/>
                    <a:pt x="192" y="472"/>
                    <a:pt x="192" y="472"/>
                  </a:cubicBezTo>
                  <a:cubicBezTo>
                    <a:pt x="191" y="472"/>
                    <a:pt x="186" y="473"/>
                    <a:pt x="186" y="472"/>
                  </a:cubicBezTo>
                  <a:cubicBezTo>
                    <a:pt x="186" y="472"/>
                    <a:pt x="185" y="472"/>
                    <a:pt x="185" y="472"/>
                  </a:cubicBezTo>
                  <a:cubicBezTo>
                    <a:pt x="185" y="471"/>
                    <a:pt x="185" y="471"/>
                    <a:pt x="186" y="471"/>
                  </a:cubicBezTo>
                  <a:cubicBezTo>
                    <a:pt x="187" y="471"/>
                    <a:pt x="187" y="470"/>
                    <a:pt x="188" y="470"/>
                  </a:cubicBezTo>
                  <a:close/>
                  <a:moveTo>
                    <a:pt x="107" y="470"/>
                  </a:moveTo>
                  <a:cubicBezTo>
                    <a:pt x="108" y="470"/>
                    <a:pt x="113" y="470"/>
                    <a:pt x="113" y="471"/>
                  </a:cubicBezTo>
                  <a:cubicBezTo>
                    <a:pt x="113" y="471"/>
                    <a:pt x="114" y="471"/>
                    <a:pt x="114" y="471"/>
                  </a:cubicBezTo>
                  <a:cubicBezTo>
                    <a:pt x="114" y="471"/>
                    <a:pt x="114" y="472"/>
                    <a:pt x="114" y="472"/>
                  </a:cubicBezTo>
                  <a:cubicBezTo>
                    <a:pt x="111" y="473"/>
                    <a:pt x="109" y="473"/>
                    <a:pt x="106" y="473"/>
                  </a:cubicBezTo>
                  <a:cubicBezTo>
                    <a:pt x="106" y="472"/>
                    <a:pt x="106" y="472"/>
                    <a:pt x="106" y="471"/>
                  </a:cubicBezTo>
                  <a:cubicBezTo>
                    <a:pt x="107" y="471"/>
                    <a:pt x="107" y="471"/>
                    <a:pt x="107" y="470"/>
                  </a:cubicBezTo>
                  <a:close/>
                  <a:moveTo>
                    <a:pt x="155" y="470"/>
                  </a:moveTo>
                  <a:cubicBezTo>
                    <a:pt x="156" y="470"/>
                    <a:pt x="162" y="471"/>
                    <a:pt x="162" y="471"/>
                  </a:cubicBezTo>
                  <a:cubicBezTo>
                    <a:pt x="162" y="471"/>
                    <a:pt x="163" y="471"/>
                    <a:pt x="163" y="471"/>
                  </a:cubicBezTo>
                  <a:cubicBezTo>
                    <a:pt x="163" y="471"/>
                    <a:pt x="163" y="471"/>
                    <a:pt x="163" y="470"/>
                  </a:cubicBezTo>
                  <a:cubicBezTo>
                    <a:pt x="164" y="470"/>
                    <a:pt x="164" y="470"/>
                    <a:pt x="165" y="470"/>
                  </a:cubicBezTo>
                  <a:cubicBezTo>
                    <a:pt x="165" y="471"/>
                    <a:pt x="165" y="471"/>
                    <a:pt x="165" y="471"/>
                  </a:cubicBezTo>
                  <a:cubicBezTo>
                    <a:pt x="165" y="471"/>
                    <a:pt x="165" y="471"/>
                    <a:pt x="166" y="471"/>
                  </a:cubicBezTo>
                  <a:cubicBezTo>
                    <a:pt x="166" y="471"/>
                    <a:pt x="166" y="472"/>
                    <a:pt x="166" y="472"/>
                  </a:cubicBezTo>
                  <a:cubicBezTo>
                    <a:pt x="165" y="472"/>
                    <a:pt x="165" y="472"/>
                    <a:pt x="165" y="472"/>
                  </a:cubicBezTo>
                  <a:cubicBezTo>
                    <a:pt x="165" y="473"/>
                    <a:pt x="165" y="473"/>
                    <a:pt x="165" y="473"/>
                  </a:cubicBezTo>
                  <a:cubicBezTo>
                    <a:pt x="161" y="473"/>
                    <a:pt x="156" y="473"/>
                    <a:pt x="152" y="473"/>
                  </a:cubicBezTo>
                  <a:cubicBezTo>
                    <a:pt x="152" y="473"/>
                    <a:pt x="152" y="473"/>
                    <a:pt x="152" y="472"/>
                  </a:cubicBezTo>
                  <a:cubicBezTo>
                    <a:pt x="152" y="472"/>
                    <a:pt x="152" y="472"/>
                    <a:pt x="151" y="472"/>
                  </a:cubicBezTo>
                  <a:cubicBezTo>
                    <a:pt x="151" y="472"/>
                    <a:pt x="151" y="472"/>
                    <a:pt x="151" y="472"/>
                  </a:cubicBezTo>
                  <a:cubicBezTo>
                    <a:pt x="152" y="471"/>
                    <a:pt x="153" y="471"/>
                    <a:pt x="153" y="471"/>
                  </a:cubicBezTo>
                  <a:cubicBezTo>
                    <a:pt x="153" y="471"/>
                    <a:pt x="153" y="471"/>
                    <a:pt x="153" y="472"/>
                  </a:cubicBezTo>
                  <a:cubicBezTo>
                    <a:pt x="154" y="472"/>
                    <a:pt x="154" y="472"/>
                    <a:pt x="154" y="472"/>
                  </a:cubicBezTo>
                  <a:cubicBezTo>
                    <a:pt x="154" y="471"/>
                    <a:pt x="154" y="471"/>
                    <a:pt x="154" y="471"/>
                  </a:cubicBezTo>
                  <a:cubicBezTo>
                    <a:pt x="154" y="471"/>
                    <a:pt x="155" y="471"/>
                    <a:pt x="155" y="471"/>
                  </a:cubicBezTo>
                  <a:cubicBezTo>
                    <a:pt x="155" y="471"/>
                    <a:pt x="155" y="471"/>
                    <a:pt x="155" y="470"/>
                  </a:cubicBezTo>
                  <a:close/>
                  <a:moveTo>
                    <a:pt x="173" y="470"/>
                  </a:moveTo>
                  <a:cubicBezTo>
                    <a:pt x="174" y="471"/>
                    <a:pt x="174" y="471"/>
                    <a:pt x="175" y="471"/>
                  </a:cubicBezTo>
                  <a:cubicBezTo>
                    <a:pt x="175" y="471"/>
                    <a:pt x="175" y="472"/>
                    <a:pt x="175" y="472"/>
                  </a:cubicBezTo>
                  <a:cubicBezTo>
                    <a:pt x="175" y="472"/>
                    <a:pt x="175" y="472"/>
                    <a:pt x="174" y="472"/>
                  </a:cubicBezTo>
                  <a:cubicBezTo>
                    <a:pt x="174" y="473"/>
                    <a:pt x="174" y="473"/>
                    <a:pt x="174" y="473"/>
                  </a:cubicBezTo>
                  <a:cubicBezTo>
                    <a:pt x="174" y="473"/>
                    <a:pt x="173" y="473"/>
                    <a:pt x="173" y="473"/>
                  </a:cubicBezTo>
                  <a:cubicBezTo>
                    <a:pt x="173" y="473"/>
                    <a:pt x="173" y="473"/>
                    <a:pt x="173" y="472"/>
                  </a:cubicBezTo>
                  <a:cubicBezTo>
                    <a:pt x="173" y="472"/>
                    <a:pt x="172" y="472"/>
                    <a:pt x="172" y="471"/>
                  </a:cubicBezTo>
                  <a:cubicBezTo>
                    <a:pt x="173" y="471"/>
                    <a:pt x="173" y="471"/>
                    <a:pt x="173" y="470"/>
                  </a:cubicBezTo>
                  <a:close/>
                  <a:moveTo>
                    <a:pt x="80" y="471"/>
                  </a:moveTo>
                  <a:cubicBezTo>
                    <a:pt x="81" y="471"/>
                    <a:pt x="81" y="471"/>
                    <a:pt x="82" y="471"/>
                  </a:cubicBezTo>
                  <a:cubicBezTo>
                    <a:pt x="81" y="472"/>
                    <a:pt x="81" y="472"/>
                    <a:pt x="80" y="472"/>
                  </a:cubicBezTo>
                  <a:cubicBezTo>
                    <a:pt x="80" y="472"/>
                    <a:pt x="80" y="471"/>
                    <a:pt x="80" y="471"/>
                  </a:cubicBezTo>
                  <a:close/>
                  <a:moveTo>
                    <a:pt x="94" y="471"/>
                  </a:moveTo>
                  <a:cubicBezTo>
                    <a:pt x="94" y="471"/>
                    <a:pt x="95" y="471"/>
                    <a:pt x="96" y="471"/>
                  </a:cubicBezTo>
                  <a:cubicBezTo>
                    <a:pt x="96" y="472"/>
                    <a:pt x="96" y="472"/>
                    <a:pt x="95" y="472"/>
                  </a:cubicBezTo>
                  <a:cubicBezTo>
                    <a:pt x="95" y="473"/>
                    <a:pt x="95" y="473"/>
                    <a:pt x="95" y="473"/>
                  </a:cubicBezTo>
                  <a:cubicBezTo>
                    <a:pt x="94" y="472"/>
                    <a:pt x="94" y="472"/>
                    <a:pt x="94" y="471"/>
                  </a:cubicBezTo>
                  <a:close/>
                  <a:moveTo>
                    <a:pt x="102" y="471"/>
                  </a:moveTo>
                  <a:cubicBezTo>
                    <a:pt x="102" y="471"/>
                    <a:pt x="103" y="471"/>
                    <a:pt x="103" y="471"/>
                  </a:cubicBezTo>
                  <a:cubicBezTo>
                    <a:pt x="103" y="472"/>
                    <a:pt x="103" y="472"/>
                    <a:pt x="102" y="472"/>
                  </a:cubicBezTo>
                  <a:cubicBezTo>
                    <a:pt x="102" y="472"/>
                    <a:pt x="102" y="471"/>
                    <a:pt x="102" y="471"/>
                  </a:cubicBezTo>
                  <a:close/>
                  <a:moveTo>
                    <a:pt x="179" y="471"/>
                  </a:moveTo>
                  <a:cubicBezTo>
                    <a:pt x="180" y="471"/>
                    <a:pt x="180" y="471"/>
                    <a:pt x="181" y="471"/>
                  </a:cubicBezTo>
                  <a:cubicBezTo>
                    <a:pt x="181" y="471"/>
                    <a:pt x="181" y="472"/>
                    <a:pt x="181" y="472"/>
                  </a:cubicBezTo>
                  <a:cubicBezTo>
                    <a:pt x="181" y="472"/>
                    <a:pt x="180" y="472"/>
                    <a:pt x="180" y="472"/>
                  </a:cubicBezTo>
                  <a:cubicBezTo>
                    <a:pt x="180" y="472"/>
                    <a:pt x="179" y="471"/>
                    <a:pt x="179" y="471"/>
                  </a:cubicBezTo>
                  <a:close/>
                  <a:moveTo>
                    <a:pt x="86" y="472"/>
                  </a:moveTo>
                  <a:cubicBezTo>
                    <a:pt x="87" y="472"/>
                    <a:pt x="87" y="472"/>
                    <a:pt x="88" y="472"/>
                  </a:cubicBezTo>
                  <a:cubicBezTo>
                    <a:pt x="87" y="472"/>
                    <a:pt x="87" y="472"/>
                    <a:pt x="86" y="472"/>
                  </a:cubicBezTo>
                  <a:close/>
                  <a:moveTo>
                    <a:pt x="66" y="473"/>
                  </a:moveTo>
                  <a:cubicBezTo>
                    <a:pt x="68" y="475"/>
                    <a:pt x="70" y="476"/>
                    <a:pt x="73" y="476"/>
                  </a:cubicBezTo>
                  <a:cubicBezTo>
                    <a:pt x="77" y="475"/>
                    <a:pt x="80" y="475"/>
                    <a:pt x="84" y="475"/>
                  </a:cubicBezTo>
                  <a:cubicBezTo>
                    <a:pt x="92" y="475"/>
                    <a:pt x="101" y="475"/>
                    <a:pt x="110" y="475"/>
                  </a:cubicBezTo>
                  <a:cubicBezTo>
                    <a:pt x="114" y="475"/>
                    <a:pt x="117" y="475"/>
                    <a:pt x="121" y="476"/>
                  </a:cubicBezTo>
                  <a:cubicBezTo>
                    <a:pt x="126" y="474"/>
                    <a:pt x="134" y="476"/>
                    <a:pt x="139" y="476"/>
                  </a:cubicBezTo>
                  <a:cubicBezTo>
                    <a:pt x="140" y="476"/>
                    <a:pt x="142" y="476"/>
                    <a:pt x="143" y="476"/>
                  </a:cubicBezTo>
                  <a:cubicBezTo>
                    <a:pt x="143" y="477"/>
                    <a:pt x="143" y="477"/>
                    <a:pt x="142" y="477"/>
                  </a:cubicBezTo>
                  <a:cubicBezTo>
                    <a:pt x="142" y="477"/>
                    <a:pt x="142" y="478"/>
                    <a:pt x="142" y="478"/>
                  </a:cubicBezTo>
                  <a:cubicBezTo>
                    <a:pt x="139" y="479"/>
                    <a:pt x="136" y="478"/>
                    <a:pt x="133" y="478"/>
                  </a:cubicBezTo>
                  <a:cubicBezTo>
                    <a:pt x="130" y="479"/>
                    <a:pt x="127" y="479"/>
                    <a:pt x="124" y="479"/>
                  </a:cubicBezTo>
                  <a:cubicBezTo>
                    <a:pt x="120" y="480"/>
                    <a:pt x="116" y="478"/>
                    <a:pt x="112" y="478"/>
                  </a:cubicBezTo>
                  <a:cubicBezTo>
                    <a:pt x="112" y="479"/>
                    <a:pt x="112" y="479"/>
                    <a:pt x="112" y="480"/>
                  </a:cubicBezTo>
                  <a:cubicBezTo>
                    <a:pt x="113" y="480"/>
                    <a:pt x="114" y="481"/>
                    <a:pt x="114" y="482"/>
                  </a:cubicBezTo>
                  <a:cubicBezTo>
                    <a:pt x="114" y="482"/>
                    <a:pt x="114" y="482"/>
                    <a:pt x="114" y="482"/>
                  </a:cubicBezTo>
                  <a:cubicBezTo>
                    <a:pt x="114" y="482"/>
                    <a:pt x="114" y="482"/>
                    <a:pt x="114" y="482"/>
                  </a:cubicBezTo>
                  <a:cubicBezTo>
                    <a:pt x="113" y="482"/>
                    <a:pt x="111" y="479"/>
                    <a:pt x="109" y="479"/>
                  </a:cubicBezTo>
                  <a:cubicBezTo>
                    <a:pt x="109" y="480"/>
                    <a:pt x="108" y="482"/>
                    <a:pt x="107" y="482"/>
                  </a:cubicBezTo>
                  <a:cubicBezTo>
                    <a:pt x="107" y="481"/>
                    <a:pt x="107" y="481"/>
                    <a:pt x="107" y="481"/>
                  </a:cubicBezTo>
                  <a:cubicBezTo>
                    <a:pt x="106" y="480"/>
                    <a:pt x="105" y="479"/>
                    <a:pt x="104" y="479"/>
                  </a:cubicBezTo>
                  <a:cubicBezTo>
                    <a:pt x="104" y="479"/>
                    <a:pt x="104" y="479"/>
                    <a:pt x="104" y="480"/>
                  </a:cubicBezTo>
                  <a:cubicBezTo>
                    <a:pt x="104" y="480"/>
                    <a:pt x="105" y="481"/>
                    <a:pt x="105" y="482"/>
                  </a:cubicBezTo>
                  <a:cubicBezTo>
                    <a:pt x="105" y="482"/>
                    <a:pt x="105" y="482"/>
                    <a:pt x="104" y="482"/>
                  </a:cubicBezTo>
                  <a:cubicBezTo>
                    <a:pt x="104" y="482"/>
                    <a:pt x="104" y="482"/>
                    <a:pt x="104" y="482"/>
                  </a:cubicBezTo>
                  <a:cubicBezTo>
                    <a:pt x="99" y="482"/>
                    <a:pt x="94" y="482"/>
                    <a:pt x="89" y="482"/>
                  </a:cubicBezTo>
                  <a:cubicBezTo>
                    <a:pt x="89" y="481"/>
                    <a:pt x="89" y="481"/>
                    <a:pt x="89" y="481"/>
                  </a:cubicBezTo>
                  <a:cubicBezTo>
                    <a:pt x="89" y="481"/>
                    <a:pt x="89" y="481"/>
                    <a:pt x="90" y="481"/>
                  </a:cubicBezTo>
                  <a:cubicBezTo>
                    <a:pt x="90" y="480"/>
                    <a:pt x="90" y="480"/>
                    <a:pt x="91" y="480"/>
                  </a:cubicBezTo>
                  <a:cubicBezTo>
                    <a:pt x="91" y="479"/>
                    <a:pt x="91" y="479"/>
                    <a:pt x="91" y="478"/>
                  </a:cubicBezTo>
                  <a:cubicBezTo>
                    <a:pt x="90" y="478"/>
                    <a:pt x="89" y="478"/>
                    <a:pt x="88" y="478"/>
                  </a:cubicBezTo>
                  <a:cubicBezTo>
                    <a:pt x="88" y="479"/>
                    <a:pt x="85" y="481"/>
                    <a:pt x="85" y="482"/>
                  </a:cubicBezTo>
                  <a:cubicBezTo>
                    <a:pt x="85" y="482"/>
                    <a:pt x="85" y="482"/>
                    <a:pt x="85" y="481"/>
                  </a:cubicBezTo>
                  <a:cubicBezTo>
                    <a:pt x="85" y="481"/>
                    <a:pt x="84" y="481"/>
                    <a:pt x="84" y="481"/>
                  </a:cubicBezTo>
                  <a:cubicBezTo>
                    <a:pt x="84" y="481"/>
                    <a:pt x="84" y="481"/>
                    <a:pt x="84" y="480"/>
                  </a:cubicBezTo>
                  <a:cubicBezTo>
                    <a:pt x="85" y="480"/>
                    <a:pt x="85" y="479"/>
                    <a:pt x="85" y="478"/>
                  </a:cubicBezTo>
                  <a:cubicBezTo>
                    <a:pt x="83" y="478"/>
                    <a:pt x="81" y="479"/>
                    <a:pt x="79" y="479"/>
                  </a:cubicBezTo>
                  <a:cubicBezTo>
                    <a:pt x="77" y="478"/>
                    <a:pt x="75" y="478"/>
                    <a:pt x="73" y="478"/>
                  </a:cubicBezTo>
                  <a:cubicBezTo>
                    <a:pt x="71" y="478"/>
                    <a:pt x="68" y="478"/>
                    <a:pt x="66" y="479"/>
                  </a:cubicBezTo>
                  <a:cubicBezTo>
                    <a:pt x="63" y="479"/>
                    <a:pt x="61" y="482"/>
                    <a:pt x="59" y="482"/>
                  </a:cubicBezTo>
                  <a:cubicBezTo>
                    <a:pt x="59" y="481"/>
                    <a:pt x="59" y="481"/>
                    <a:pt x="59" y="481"/>
                  </a:cubicBezTo>
                  <a:cubicBezTo>
                    <a:pt x="58" y="480"/>
                    <a:pt x="59" y="480"/>
                    <a:pt x="60" y="480"/>
                  </a:cubicBezTo>
                  <a:cubicBezTo>
                    <a:pt x="60" y="479"/>
                    <a:pt x="60" y="479"/>
                    <a:pt x="60" y="478"/>
                  </a:cubicBezTo>
                  <a:cubicBezTo>
                    <a:pt x="59" y="478"/>
                    <a:pt x="59" y="479"/>
                    <a:pt x="59" y="478"/>
                  </a:cubicBezTo>
                  <a:cubicBezTo>
                    <a:pt x="58" y="478"/>
                    <a:pt x="48" y="483"/>
                    <a:pt x="48" y="479"/>
                  </a:cubicBezTo>
                  <a:cubicBezTo>
                    <a:pt x="47" y="479"/>
                    <a:pt x="47" y="479"/>
                    <a:pt x="46" y="479"/>
                  </a:cubicBezTo>
                  <a:cubicBezTo>
                    <a:pt x="46" y="479"/>
                    <a:pt x="46" y="480"/>
                    <a:pt x="46" y="480"/>
                  </a:cubicBezTo>
                  <a:cubicBezTo>
                    <a:pt x="47" y="481"/>
                    <a:pt x="49" y="486"/>
                    <a:pt x="47" y="486"/>
                  </a:cubicBezTo>
                  <a:cubicBezTo>
                    <a:pt x="47" y="487"/>
                    <a:pt x="47" y="487"/>
                    <a:pt x="47" y="487"/>
                  </a:cubicBezTo>
                  <a:cubicBezTo>
                    <a:pt x="43" y="484"/>
                    <a:pt x="42" y="481"/>
                    <a:pt x="42" y="476"/>
                  </a:cubicBezTo>
                  <a:cubicBezTo>
                    <a:pt x="44" y="476"/>
                    <a:pt x="46" y="476"/>
                    <a:pt x="47" y="476"/>
                  </a:cubicBezTo>
                  <a:cubicBezTo>
                    <a:pt x="47" y="475"/>
                    <a:pt x="48" y="475"/>
                    <a:pt x="48" y="476"/>
                  </a:cubicBezTo>
                  <a:cubicBezTo>
                    <a:pt x="49" y="475"/>
                    <a:pt x="51" y="475"/>
                    <a:pt x="51" y="474"/>
                  </a:cubicBezTo>
                  <a:cubicBezTo>
                    <a:pt x="54" y="474"/>
                    <a:pt x="56" y="476"/>
                    <a:pt x="59" y="476"/>
                  </a:cubicBezTo>
                  <a:cubicBezTo>
                    <a:pt x="62" y="475"/>
                    <a:pt x="64" y="475"/>
                    <a:pt x="66" y="473"/>
                  </a:cubicBezTo>
                  <a:close/>
                  <a:moveTo>
                    <a:pt x="207" y="474"/>
                  </a:moveTo>
                  <a:cubicBezTo>
                    <a:pt x="208" y="474"/>
                    <a:pt x="215" y="474"/>
                    <a:pt x="215" y="474"/>
                  </a:cubicBezTo>
                  <a:cubicBezTo>
                    <a:pt x="216" y="474"/>
                    <a:pt x="216" y="474"/>
                    <a:pt x="216" y="474"/>
                  </a:cubicBezTo>
                  <a:cubicBezTo>
                    <a:pt x="216" y="475"/>
                    <a:pt x="216" y="475"/>
                    <a:pt x="216" y="475"/>
                  </a:cubicBezTo>
                  <a:cubicBezTo>
                    <a:pt x="215" y="475"/>
                    <a:pt x="203" y="478"/>
                    <a:pt x="203" y="474"/>
                  </a:cubicBezTo>
                  <a:cubicBezTo>
                    <a:pt x="204" y="474"/>
                    <a:pt x="206" y="474"/>
                    <a:pt x="207" y="474"/>
                  </a:cubicBezTo>
                  <a:close/>
                  <a:moveTo>
                    <a:pt x="144" y="475"/>
                  </a:moveTo>
                  <a:cubicBezTo>
                    <a:pt x="146" y="475"/>
                    <a:pt x="155" y="475"/>
                    <a:pt x="155" y="476"/>
                  </a:cubicBezTo>
                  <a:cubicBezTo>
                    <a:pt x="156" y="476"/>
                    <a:pt x="162" y="476"/>
                    <a:pt x="162" y="476"/>
                  </a:cubicBezTo>
                  <a:cubicBezTo>
                    <a:pt x="162" y="476"/>
                    <a:pt x="162" y="476"/>
                    <a:pt x="162" y="476"/>
                  </a:cubicBezTo>
                  <a:cubicBezTo>
                    <a:pt x="164" y="476"/>
                    <a:pt x="165" y="476"/>
                    <a:pt x="167" y="476"/>
                  </a:cubicBezTo>
                  <a:cubicBezTo>
                    <a:pt x="171" y="475"/>
                    <a:pt x="176" y="475"/>
                    <a:pt x="181" y="475"/>
                  </a:cubicBezTo>
                  <a:cubicBezTo>
                    <a:pt x="184" y="476"/>
                    <a:pt x="187" y="476"/>
                    <a:pt x="191" y="476"/>
                  </a:cubicBezTo>
                  <a:cubicBezTo>
                    <a:pt x="191" y="477"/>
                    <a:pt x="191" y="477"/>
                    <a:pt x="191" y="477"/>
                  </a:cubicBezTo>
                  <a:cubicBezTo>
                    <a:pt x="190" y="478"/>
                    <a:pt x="190" y="480"/>
                    <a:pt x="189" y="480"/>
                  </a:cubicBezTo>
                  <a:cubicBezTo>
                    <a:pt x="189" y="479"/>
                    <a:pt x="189" y="479"/>
                    <a:pt x="189" y="479"/>
                  </a:cubicBezTo>
                  <a:cubicBezTo>
                    <a:pt x="187" y="478"/>
                    <a:pt x="183" y="478"/>
                    <a:pt x="183" y="478"/>
                  </a:cubicBezTo>
                  <a:cubicBezTo>
                    <a:pt x="181" y="478"/>
                    <a:pt x="179" y="478"/>
                    <a:pt x="177" y="478"/>
                  </a:cubicBezTo>
                  <a:cubicBezTo>
                    <a:pt x="176" y="478"/>
                    <a:pt x="174" y="477"/>
                    <a:pt x="172" y="477"/>
                  </a:cubicBezTo>
                  <a:cubicBezTo>
                    <a:pt x="172" y="477"/>
                    <a:pt x="171" y="478"/>
                    <a:pt x="171" y="478"/>
                  </a:cubicBezTo>
                  <a:cubicBezTo>
                    <a:pt x="168" y="479"/>
                    <a:pt x="163" y="478"/>
                    <a:pt x="160" y="478"/>
                  </a:cubicBezTo>
                  <a:cubicBezTo>
                    <a:pt x="155" y="478"/>
                    <a:pt x="151" y="479"/>
                    <a:pt x="147" y="478"/>
                  </a:cubicBezTo>
                  <a:cubicBezTo>
                    <a:pt x="146" y="478"/>
                    <a:pt x="145" y="477"/>
                    <a:pt x="144" y="477"/>
                  </a:cubicBezTo>
                  <a:cubicBezTo>
                    <a:pt x="144" y="476"/>
                    <a:pt x="144" y="476"/>
                    <a:pt x="143" y="476"/>
                  </a:cubicBezTo>
                  <a:cubicBezTo>
                    <a:pt x="144" y="476"/>
                    <a:pt x="144" y="476"/>
                    <a:pt x="144" y="476"/>
                  </a:cubicBezTo>
                  <a:cubicBezTo>
                    <a:pt x="144" y="475"/>
                    <a:pt x="144" y="475"/>
                    <a:pt x="144" y="475"/>
                  </a:cubicBezTo>
                  <a:close/>
                  <a:moveTo>
                    <a:pt x="51" y="477"/>
                  </a:moveTo>
                  <a:cubicBezTo>
                    <a:pt x="51" y="478"/>
                    <a:pt x="51" y="478"/>
                    <a:pt x="51" y="479"/>
                  </a:cubicBezTo>
                  <a:cubicBezTo>
                    <a:pt x="52" y="479"/>
                    <a:pt x="52" y="479"/>
                    <a:pt x="53" y="479"/>
                  </a:cubicBezTo>
                  <a:cubicBezTo>
                    <a:pt x="52" y="478"/>
                    <a:pt x="52" y="478"/>
                    <a:pt x="51" y="477"/>
                  </a:cubicBezTo>
                  <a:close/>
                  <a:moveTo>
                    <a:pt x="100" y="478"/>
                  </a:moveTo>
                  <a:cubicBezTo>
                    <a:pt x="100" y="479"/>
                    <a:pt x="100" y="479"/>
                    <a:pt x="100" y="480"/>
                  </a:cubicBezTo>
                  <a:cubicBezTo>
                    <a:pt x="100" y="480"/>
                    <a:pt x="101" y="480"/>
                    <a:pt x="102" y="480"/>
                  </a:cubicBezTo>
                  <a:cubicBezTo>
                    <a:pt x="102" y="480"/>
                    <a:pt x="102" y="479"/>
                    <a:pt x="102" y="478"/>
                  </a:cubicBezTo>
                  <a:cubicBezTo>
                    <a:pt x="101" y="478"/>
                    <a:pt x="101" y="478"/>
                    <a:pt x="100" y="478"/>
                  </a:cubicBezTo>
                  <a:close/>
                  <a:moveTo>
                    <a:pt x="205" y="478"/>
                  </a:moveTo>
                  <a:cubicBezTo>
                    <a:pt x="206" y="478"/>
                    <a:pt x="206" y="478"/>
                    <a:pt x="206" y="478"/>
                  </a:cubicBezTo>
                  <a:cubicBezTo>
                    <a:pt x="207" y="479"/>
                    <a:pt x="208" y="481"/>
                    <a:pt x="208" y="482"/>
                  </a:cubicBezTo>
                  <a:cubicBezTo>
                    <a:pt x="207" y="482"/>
                    <a:pt x="207" y="482"/>
                    <a:pt x="206" y="482"/>
                  </a:cubicBezTo>
                  <a:cubicBezTo>
                    <a:pt x="206" y="481"/>
                    <a:pt x="206" y="479"/>
                    <a:pt x="205" y="478"/>
                  </a:cubicBezTo>
                  <a:close/>
                  <a:moveTo>
                    <a:pt x="96" y="478"/>
                  </a:moveTo>
                  <a:cubicBezTo>
                    <a:pt x="96" y="479"/>
                    <a:pt x="96" y="479"/>
                    <a:pt x="96" y="480"/>
                  </a:cubicBezTo>
                  <a:cubicBezTo>
                    <a:pt x="96" y="479"/>
                    <a:pt x="97" y="479"/>
                    <a:pt x="97" y="478"/>
                  </a:cubicBezTo>
                  <a:cubicBezTo>
                    <a:pt x="97" y="478"/>
                    <a:pt x="97" y="478"/>
                    <a:pt x="96" y="478"/>
                  </a:cubicBezTo>
                  <a:close/>
                  <a:moveTo>
                    <a:pt x="143" y="479"/>
                  </a:moveTo>
                  <a:cubicBezTo>
                    <a:pt x="144" y="479"/>
                    <a:pt x="145" y="479"/>
                    <a:pt x="145" y="480"/>
                  </a:cubicBezTo>
                  <a:cubicBezTo>
                    <a:pt x="146" y="480"/>
                    <a:pt x="146" y="480"/>
                    <a:pt x="146" y="480"/>
                  </a:cubicBezTo>
                  <a:cubicBezTo>
                    <a:pt x="146" y="481"/>
                    <a:pt x="146" y="481"/>
                    <a:pt x="146" y="482"/>
                  </a:cubicBezTo>
                  <a:cubicBezTo>
                    <a:pt x="145" y="482"/>
                    <a:pt x="143" y="482"/>
                    <a:pt x="143" y="481"/>
                  </a:cubicBezTo>
                  <a:cubicBezTo>
                    <a:pt x="143" y="481"/>
                    <a:pt x="142" y="481"/>
                    <a:pt x="142" y="481"/>
                  </a:cubicBezTo>
                  <a:cubicBezTo>
                    <a:pt x="142" y="481"/>
                    <a:pt x="142" y="481"/>
                    <a:pt x="142" y="480"/>
                  </a:cubicBezTo>
                  <a:cubicBezTo>
                    <a:pt x="143" y="480"/>
                    <a:pt x="143" y="481"/>
                    <a:pt x="143" y="480"/>
                  </a:cubicBezTo>
                  <a:cubicBezTo>
                    <a:pt x="143" y="479"/>
                    <a:pt x="143" y="479"/>
                    <a:pt x="143" y="479"/>
                  </a:cubicBezTo>
                  <a:close/>
                  <a:moveTo>
                    <a:pt x="150" y="479"/>
                  </a:moveTo>
                  <a:cubicBezTo>
                    <a:pt x="151" y="480"/>
                    <a:pt x="152" y="480"/>
                    <a:pt x="152" y="482"/>
                  </a:cubicBezTo>
                  <a:cubicBezTo>
                    <a:pt x="151" y="481"/>
                    <a:pt x="151" y="480"/>
                    <a:pt x="150" y="479"/>
                  </a:cubicBezTo>
                  <a:close/>
                  <a:moveTo>
                    <a:pt x="72" y="480"/>
                  </a:moveTo>
                  <a:cubicBezTo>
                    <a:pt x="73" y="480"/>
                    <a:pt x="74" y="479"/>
                    <a:pt x="74" y="480"/>
                  </a:cubicBezTo>
                  <a:cubicBezTo>
                    <a:pt x="73" y="480"/>
                    <a:pt x="73" y="480"/>
                    <a:pt x="72" y="480"/>
                  </a:cubicBezTo>
                  <a:close/>
                  <a:moveTo>
                    <a:pt x="118" y="480"/>
                  </a:moveTo>
                  <a:cubicBezTo>
                    <a:pt x="120" y="480"/>
                    <a:pt x="121" y="480"/>
                    <a:pt x="121" y="482"/>
                  </a:cubicBezTo>
                  <a:cubicBezTo>
                    <a:pt x="121" y="482"/>
                    <a:pt x="121" y="482"/>
                    <a:pt x="121" y="482"/>
                  </a:cubicBezTo>
                  <a:cubicBezTo>
                    <a:pt x="121" y="482"/>
                    <a:pt x="121" y="482"/>
                    <a:pt x="121" y="482"/>
                  </a:cubicBezTo>
                  <a:cubicBezTo>
                    <a:pt x="120" y="482"/>
                    <a:pt x="120" y="482"/>
                    <a:pt x="119" y="482"/>
                  </a:cubicBezTo>
                  <a:cubicBezTo>
                    <a:pt x="119" y="481"/>
                    <a:pt x="119" y="481"/>
                    <a:pt x="118" y="480"/>
                  </a:cubicBezTo>
                  <a:close/>
                  <a:moveTo>
                    <a:pt x="132" y="480"/>
                  </a:moveTo>
                  <a:cubicBezTo>
                    <a:pt x="133" y="480"/>
                    <a:pt x="135" y="480"/>
                    <a:pt x="135" y="482"/>
                  </a:cubicBezTo>
                  <a:cubicBezTo>
                    <a:pt x="134" y="482"/>
                    <a:pt x="133" y="482"/>
                    <a:pt x="132" y="482"/>
                  </a:cubicBezTo>
                  <a:cubicBezTo>
                    <a:pt x="132" y="481"/>
                    <a:pt x="132" y="480"/>
                    <a:pt x="132" y="480"/>
                  </a:cubicBezTo>
                  <a:close/>
                  <a:moveTo>
                    <a:pt x="172" y="480"/>
                  </a:moveTo>
                  <a:cubicBezTo>
                    <a:pt x="172" y="480"/>
                    <a:pt x="173" y="480"/>
                    <a:pt x="173" y="480"/>
                  </a:cubicBezTo>
                  <a:cubicBezTo>
                    <a:pt x="173" y="481"/>
                    <a:pt x="173" y="481"/>
                    <a:pt x="172" y="481"/>
                  </a:cubicBezTo>
                  <a:cubicBezTo>
                    <a:pt x="172" y="481"/>
                    <a:pt x="172" y="480"/>
                    <a:pt x="172" y="480"/>
                  </a:cubicBezTo>
                  <a:close/>
                  <a:moveTo>
                    <a:pt x="139" y="480"/>
                  </a:moveTo>
                  <a:cubicBezTo>
                    <a:pt x="139" y="480"/>
                    <a:pt x="140" y="480"/>
                    <a:pt x="140" y="480"/>
                  </a:cubicBezTo>
                  <a:cubicBezTo>
                    <a:pt x="140" y="481"/>
                    <a:pt x="140" y="482"/>
                    <a:pt x="139" y="482"/>
                  </a:cubicBezTo>
                  <a:cubicBezTo>
                    <a:pt x="139" y="481"/>
                    <a:pt x="139" y="481"/>
                    <a:pt x="139" y="480"/>
                  </a:cubicBezTo>
                  <a:close/>
                  <a:moveTo>
                    <a:pt x="182" y="480"/>
                  </a:moveTo>
                  <a:cubicBezTo>
                    <a:pt x="184" y="481"/>
                    <a:pt x="186" y="481"/>
                    <a:pt x="188" y="481"/>
                  </a:cubicBezTo>
                  <a:cubicBezTo>
                    <a:pt x="188" y="481"/>
                    <a:pt x="188" y="482"/>
                    <a:pt x="188" y="482"/>
                  </a:cubicBezTo>
                  <a:cubicBezTo>
                    <a:pt x="188" y="482"/>
                    <a:pt x="187" y="482"/>
                    <a:pt x="187" y="482"/>
                  </a:cubicBezTo>
                  <a:cubicBezTo>
                    <a:pt x="187" y="483"/>
                    <a:pt x="187" y="483"/>
                    <a:pt x="187" y="483"/>
                  </a:cubicBezTo>
                  <a:cubicBezTo>
                    <a:pt x="185" y="483"/>
                    <a:pt x="183" y="482"/>
                    <a:pt x="182" y="480"/>
                  </a:cubicBezTo>
                  <a:close/>
                  <a:moveTo>
                    <a:pt x="165" y="481"/>
                  </a:moveTo>
                  <a:cubicBezTo>
                    <a:pt x="165" y="481"/>
                    <a:pt x="165" y="481"/>
                    <a:pt x="166" y="481"/>
                  </a:cubicBezTo>
                  <a:cubicBezTo>
                    <a:pt x="165" y="481"/>
                    <a:pt x="165" y="481"/>
                    <a:pt x="165" y="481"/>
                  </a:cubicBezTo>
                  <a:close/>
                  <a:moveTo>
                    <a:pt x="177" y="481"/>
                  </a:moveTo>
                  <a:cubicBezTo>
                    <a:pt x="178" y="481"/>
                    <a:pt x="178" y="481"/>
                    <a:pt x="178" y="482"/>
                  </a:cubicBezTo>
                  <a:cubicBezTo>
                    <a:pt x="179" y="482"/>
                    <a:pt x="179" y="482"/>
                    <a:pt x="178" y="482"/>
                  </a:cubicBezTo>
                  <a:cubicBezTo>
                    <a:pt x="178" y="483"/>
                    <a:pt x="178" y="483"/>
                    <a:pt x="178" y="483"/>
                  </a:cubicBezTo>
                  <a:cubicBezTo>
                    <a:pt x="178" y="482"/>
                    <a:pt x="177" y="482"/>
                    <a:pt x="177" y="481"/>
                  </a:cubicBezTo>
                  <a:close/>
                  <a:moveTo>
                    <a:pt x="46" y="482"/>
                  </a:moveTo>
                  <a:cubicBezTo>
                    <a:pt x="46" y="483"/>
                    <a:pt x="46" y="483"/>
                    <a:pt x="46" y="483"/>
                  </a:cubicBezTo>
                  <a:cubicBezTo>
                    <a:pt x="46" y="483"/>
                    <a:pt x="46" y="483"/>
                    <a:pt x="46" y="482"/>
                  </a:cubicBezTo>
                  <a:close/>
                  <a:moveTo>
                    <a:pt x="210" y="482"/>
                  </a:moveTo>
                  <a:cubicBezTo>
                    <a:pt x="211" y="483"/>
                    <a:pt x="213" y="484"/>
                    <a:pt x="213" y="485"/>
                  </a:cubicBezTo>
                  <a:cubicBezTo>
                    <a:pt x="212" y="485"/>
                    <a:pt x="212" y="485"/>
                    <a:pt x="212" y="485"/>
                  </a:cubicBezTo>
                  <a:cubicBezTo>
                    <a:pt x="212" y="485"/>
                    <a:pt x="212" y="486"/>
                    <a:pt x="212" y="486"/>
                  </a:cubicBezTo>
                  <a:cubicBezTo>
                    <a:pt x="211" y="486"/>
                    <a:pt x="211" y="486"/>
                    <a:pt x="211" y="485"/>
                  </a:cubicBezTo>
                  <a:cubicBezTo>
                    <a:pt x="210" y="485"/>
                    <a:pt x="210" y="483"/>
                    <a:pt x="210" y="482"/>
                  </a:cubicBezTo>
                  <a:close/>
                  <a:moveTo>
                    <a:pt x="32" y="484"/>
                  </a:moveTo>
                  <a:cubicBezTo>
                    <a:pt x="32" y="484"/>
                    <a:pt x="33" y="484"/>
                    <a:pt x="33" y="485"/>
                  </a:cubicBezTo>
                  <a:cubicBezTo>
                    <a:pt x="34" y="485"/>
                    <a:pt x="34" y="485"/>
                    <a:pt x="34" y="486"/>
                  </a:cubicBezTo>
                  <a:cubicBezTo>
                    <a:pt x="33" y="485"/>
                    <a:pt x="32" y="485"/>
                    <a:pt x="32" y="484"/>
                  </a:cubicBezTo>
                  <a:close/>
                  <a:moveTo>
                    <a:pt x="189" y="484"/>
                  </a:moveTo>
                  <a:cubicBezTo>
                    <a:pt x="190" y="485"/>
                    <a:pt x="192" y="485"/>
                    <a:pt x="192" y="486"/>
                  </a:cubicBezTo>
                  <a:cubicBezTo>
                    <a:pt x="191" y="486"/>
                    <a:pt x="190" y="486"/>
                    <a:pt x="189" y="486"/>
                  </a:cubicBezTo>
                  <a:cubicBezTo>
                    <a:pt x="189" y="486"/>
                    <a:pt x="189" y="485"/>
                    <a:pt x="189" y="484"/>
                  </a:cubicBezTo>
                  <a:close/>
                  <a:moveTo>
                    <a:pt x="131" y="486"/>
                  </a:moveTo>
                  <a:cubicBezTo>
                    <a:pt x="131" y="487"/>
                    <a:pt x="131" y="488"/>
                    <a:pt x="130" y="488"/>
                  </a:cubicBezTo>
                  <a:cubicBezTo>
                    <a:pt x="130" y="488"/>
                    <a:pt x="130" y="487"/>
                    <a:pt x="131" y="487"/>
                  </a:cubicBezTo>
                  <a:cubicBezTo>
                    <a:pt x="131" y="487"/>
                    <a:pt x="131" y="487"/>
                    <a:pt x="131" y="486"/>
                  </a:cubicBezTo>
                  <a:close/>
                  <a:moveTo>
                    <a:pt x="110" y="487"/>
                  </a:moveTo>
                  <a:cubicBezTo>
                    <a:pt x="110" y="487"/>
                    <a:pt x="111" y="487"/>
                    <a:pt x="112" y="487"/>
                  </a:cubicBezTo>
                  <a:cubicBezTo>
                    <a:pt x="112" y="488"/>
                    <a:pt x="112" y="488"/>
                    <a:pt x="112" y="489"/>
                  </a:cubicBezTo>
                  <a:cubicBezTo>
                    <a:pt x="111" y="489"/>
                    <a:pt x="110" y="488"/>
                    <a:pt x="110" y="487"/>
                  </a:cubicBezTo>
                  <a:close/>
                  <a:moveTo>
                    <a:pt x="143" y="487"/>
                  </a:moveTo>
                  <a:cubicBezTo>
                    <a:pt x="145" y="487"/>
                    <a:pt x="147" y="488"/>
                    <a:pt x="149" y="488"/>
                  </a:cubicBezTo>
                  <a:cubicBezTo>
                    <a:pt x="150" y="488"/>
                    <a:pt x="151" y="487"/>
                    <a:pt x="151" y="487"/>
                  </a:cubicBezTo>
                  <a:cubicBezTo>
                    <a:pt x="151" y="487"/>
                    <a:pt x="151" y="488"/>
                    <a:pt x="151" y="488"/>
                  </a:cubicBezTo>
                  <a:cubicBezTo>
                    <a:pt x="152" y="488"/>
                    <a:pt x="152" y="488"/>
                    <a:pt x="152" y="488"/>
                  </a:cubicBezTo>
                  <a:cubicBezTo>
                    <a:pt x="152" y="488"/>
                    <a:pt x="152" y="489"/>
                    <a:pt x="152" y="489"/>
                  </a:cubicBezTo>
                  <a:cubicBezTo>
                    <a:pt x="151" y="489"/>
                    <a:pt x="145" y="490"/>
                    <a:pt x="145" y="490"/>
                  </a:cubicBezTo>
                  <a:cubicBezTo>
                    <a:pt x="144" y="489"/>
                    <a:pt x="144" y="488"/>
                    <a:pt x="143" y="487"/>
                  </a:cubicBezTo>
                  <a:close/>
                  <a:moveTo>
                    <a:pt x="67" y="488"/>
                  </a:moveTo>
                  <a:cubicBezTo>
                    <a:pt x="67" y="488"/>
                    <a:pt x="68" y="488"/>
                    <a:pt x="69" y="488"/>
                  </a:cubicBezTo>
                  <a:cubicBezTo>
                    <a:pt x="69" y="489"/>
                    <a:pt x="69" y="489"/>
                    <a:pt x="69" y="490"/>
                  </a:cubicBezTo>
                  <a:cubicBezTo>
                    <a:pt x="68" y="490"/>
                    <a:pt x="67" y="490"/>
                    <a:pt x="67" y="490"/>
                  </a:cubicBezTo>
                  <a:cubicBezTo>
                    <a:pt x="67" y="489"/>
                    <a:pt x="67" y="488"/>
                    <a:pt x="67" y="488"/>
                  </a:cubicBezTo>
                  <a:close/>
                  <a:moveTo>
                    <a:pt x="122" y="488"/>
                  </a:moveTo>
                  <a:cubicBezTo>
                    <a:pt x="122" y="488"/>
                    <a:pt x="123" y="488"/>
                    <a:pt x="123" y="488"/>
                  </a:cubicBezTo>
                  <a:cubicBezTo>
                    <a:pt x="123" y="489"/>
                    <a:pt x="123" y="489"/>
                    <a:pt x="122" y="489"/>
                  </a:cubicBezTo>
                  <a:cubicBezTo>
                    <a:pt x="122" y="489"/>
                    <a:pt x="122" y="488"/>
                    <a:pt x="122" y="488"/>
                  </a:cubicBezTo>
                  <a:close/>
                  <a:moveTo>
                    <a:pt x="75" y="488"/>
                  </a:moveTo>
                  <a:cubicBezTo>
                    <a:pt x="75" y="488"/>
                    <a:pt x="75" y="488"/>
                    <a:pt x="75" y="488"/>
                  </a:cubicBezTo>
                  <a:cubicBezTo>
                    <a:pt x="75" y="488"/>
                    <a:pt x="75" y="488"/>
                    <a:pt x="75" y="488"/>
                  </a:cubicBezTo>
                  <a:close/>
                  <a:moveTo>
                    <a:pt x="87" y="488"/>
                  </a:moveTo>
                  <a:cubicBezTo>
                    <a:pt x="89" y="488"/>
                    <a:pt x="92" y="488"/>
                    <a:pt x="92" y="489"/>
                  </a:cubicBezTo>
                  <a:cubicBezTo>
                    <a:pt x="92" y="489"/>
                    <a:pt x="93" y="489"/>
                    <a:pt x="93" y="489"/>
                  </a:cubicBezTo>
                  <a:cubicBezTo>
                    <a:pt x="93" y="489"/>
                    <a:pt x="93" y="490"/>
                    <a:pt x="93" y="490"/>
                  </a:cubicBezTo>
                  <a:cubicBezTo>
                    <a:pt x="92" y="490"/>
                    <a:pt x="92" y="490"/>
                    <a:pt x="92" y="490"/>
                  </a:cubicBezTo>
                  <a:cubicBezTo>
                    <a:pt x="90" y="490"/>
                    <a:pt x="88" y="490"/>
                    <a:pt x="87" y="488"/>
                  </a:cubicBezTo>
                  <a:close/>
                  <a:moveTo>
                    <a:pt x="95" y="488"/>
                  </a:moveTo>
                  <a:cubicBezTo>
                    <a:pt x="95" y="489"/>
                    <a:pt x="96" y="490"/>
                    <a:pt x="96" y="489"/>
                  </a:cubicBezTo>
                  <a:cubicBezTo>
                    <a:pt x="95" y="489"/>
                    <a:pt x="95" y="489"/>
                    <a:pt x="95" y="488"/>
                  </a:cubicBezTo>
                  <a:close/>
                  <a:moveTo>
                    <a:pt x="104" y="488"/>
                  </a:moveTo>
                  <a:cubicBezTo>
                    <a:pt x="105" y="488"/>
                    <a:pt x="106" y="488"/>
                    <a:pt x="106" y="488"/>
                  </a:cubicBezTo>
                  <a:cubicBezTo>
                    <a:pt x="106" y="489"/>
                    <a:pt x="107" y="490"/>
                    <a:pt x="106" y="490"/>
                  </a:cubicBezTo>
                  <a:cubicBezTo>
                    <a:pt x="106" y="490"/>
                    <a:pt x="106" y="490"/>
                    <a:pt x="106" y="491"/>
                  </a:cubicBezTo>
                  <a:cubicBezTo>
                    <a:pt x="105" y="490"/>
                    <a:pt x="105" y="489"/>
                    <a:pt x="104" y="488"/>
                  </a:cubicBezTo>
                  <a:close/>
                  <a:moveTo>
                    <a:pt x="114" y="488"/>
                  </a:moveTo>
                  <a:cubicBezTo>
                    <a:pt x="115" y="488"/>
                    <a:pt x="116" y="488"/>
                    <a:pt x="116" y="488"/>
                  </a:cubicBezTo>
                  <a:cubicBezTo>
                    <a:pt x="116" y="488"/>
                    <a:pt x="115" y="488"/>
                    <a:pt x="114" y="488"/>
                  </a:cubicBezTo>
                  <a:close/>
                  <a:moveTo>
                    <a:pt x="133" y="488"/>
                  </a:moveTo>
                  <a:cubicBezTo>
                    <a:pt x="134" y="488"/>
                    <a:pt x="135" y="488"/>
                    <a:pt x="135" y="488"/>
                  </a:cubicBezTo>
                  <a:cubicBezTo>
                    <a:pt x="135" y="489"/>
                    <a:pt x="135" y="490"/>
                    <a:pt x="135" y="491"/>
                  </a:cubicBezTo>
                  <a:cubicBezTo>
                    <a:pt x="134" y="490"/>
                    <a:pt x="134" y="489"/>
                    <a:pt x="133" y="488"/>
                  </a:cubicBezTo>
                  <a:close/>
                  <a:moveTo>
                    <a:pt x="171" y="488"/>
                  </a:moveTo>
                  <a:cubicBezTo>
                    <a:pt x="172" y="488"/>
                    <a:pt x="172" y="488"/>
                    <a:pt x="173" y="488"/>
                  </a:cubicBezTo>
                  <a:cubicBezTo>
                    <a:pt x="173" y="489"/>
                    <a:pt x="173" y="490"/>
                    <a:pt x="173" y="491"/>
                  </a:cubicBezTo>
                  <a:cubicBezTo>
                    <a:pt x="172" y="490"/>
                    <a:pt x="172" y="489"/>
                    <a:pt x="171" y="488"/>
                  </a:cubicBezTo>
                  <a:close/>
                  <a:moveTo>
                    <a:pt x="180" y="488"/>
                  </a:moveTo>
                  <a:cubicBezTo>
                    <a:pt x="180" y="488"/>
                    <a:pt x="181" y="488"/>
                    <a:pt x="181" y="488"/>
                  </a:cubicBezTo>
                  <a:cubicBezTo>
                    <a:pt x="181" y="489"/>
                    <a:pt x="181" y="490"/>
                    <a:pt x="180" y="490"/>
                  </a:cubicBezTo>
                  <a:cubicBezTo>
                    <a:pt x="180" y="489"/>
                    <a:pt x="180" y="489"/>
                    <a:pt x="180" y="488"/>
                  </a:cubicBezTo>
                  <a:close/>
                  <a:moveTo>
                    <a:pt x="211" y="491"/>
                  </a:moveTo>
                  <a:cubicBezTo>
                    <a:pt x="211" y="491"/>
                    <a:pt x="211" y="491"/>
                    <a:pt x="211" y="491"/>
                  </a:cubicBezTo>
                  <a:cubicBezTo>
                    <a:pt x="211" y="491"/>
                    <a:pt x="211" y="491"/>
                    <a:pt x="212" y="491"/>
                  </a:cubicBezTo>
                  <a:cubicBezTo>
                    <a:pt x="212" y="492"/>
                    <a:pt x="212" y="492"/>
                    <a:pt x="211" y="492"/>
                  </a:cubicBezTo>
                  <a:cubicBezTo>
                    <a:pt x="211" y="491"/>
                    <a:pt x="211" y="491"/>
                    <a:pt x="211" y="491"/>
                  </a:cubicBezTo>
                  <a:close/>
                  <a:moveTo>
                    <a:pt x="70" y="491"/>
                  </a:moveTo>
                  <a:cubicBezTo>
                    <a:pt x="71" y="491"/>
                    <a:pt x="73" y="491"/>
                    <a:pt x="73" y="493"/>
                  </a:cubicBezTo>
                  <a:cubicBezTo>
                    <a:pt x="72" y="492"/>
                    <a:pt x="71" y="492"/>
                    <a:pt x="70" y="491"/>
                  </a:cubicBezTo>
                  <a:close/>
                  <a:moveTo>
                    <a:pt x="110" y="493"/>
                  </a:moveTo>
                  <a:cubicBezTo>
                    <a:pt x="110" y="493"/>
                    <a:pt x="110" y="493"/>
                    <a:pt x="110" y="493"/>
                  </a:cubicBezTo>
                  <a:cubicBezTo>
                    <a:pt x="110" y="493"/>
                    <a:pt x="110" y="494"/>
                    <a:pt x="110" y="494"/>
                  </a:cubicBezTo>
                  <a:cubicBezTo>
                    <a:pt x="110" y="494"/>
                    <a:pt x="109" y="495"/>
                    <a:pt x="109" y="494"/>
                  </a:cubicBezTo>
                  <a:cubicBezTo>
                    <a:pt x="109" y="494"/>
                    <a:pt x="110" y="493"/>
                    <a:pt x="110" y="493"/>
                  </a:cubicBezTo>
                  <a:close/>
                  <a:moveTo>
                    <a:pt x="170" y="494"/>
                  </a:moveTo>
                  <a:cubicBezTo>
                    <a:pt x="171" y="494"/>
                    <a:pt x="172" y="493"/>
                    <a:pt x="172" y="495"/>
                  </a:cubicBezTo>
                  <a:cubicBezTo>
                    <a:pt x="171" y="495"/>
                    <a:pt x="171" y="495"/>
                    <a:pt x="170" y="495"/>
                  </a:cubicBezTo>
                  <a:cubicBezTo>
                    <a:pt x="170" y="495"/>
                    <a:pt x="170" y="494"/>
                    <a:pt x="170" y="494"/>
                  </a:cubicBezTo>
                  <a:close/>
                  <a:moveTo>
                    <a:pt x="112" y="495"/>
                  </a:moveTo>
                  <a:cubicBezTo>
                    <a:pt x="113" y="495"/>
                    <a:pt x="114" y="497"/>
                    <a:pt x="112" y="497"/>
                  </a:cubicBezTo>
                  <a:cubicBezTo>
                    <a:pt x="112" y="496"/>
                    <a:pt x="112" y="495"/>
                    <a:pt x="112" y="495"/>
                  </a:cubicBezTo>
                  <a:close/>
                  <a:moveTo>
                    <a:pt x="136" y="495"/>
                  </a:moveTo>
                  <a:cubicBezTo>
                    <a:pt x="136" y="495"/>
                    <a:pt x="137" y="495"/>
                    <a:pt x="137" y="495"/>
                  </a:cubicBezTo>
                  <a:cubicBezTo>
                    <a:pt x="137" y="495"/>
                    <a:pt x="137" y="496"/>
                    <a:pt x="137" y="496"/>
                  </a:cubicBezTo>
                  <a:cubicBezTo>
                    <a:pt x="138" y="496"/>
                    <a:pt x="138" y="497"/>
                    <a:pt x="137" y="497"/>
                  </a:cubicBezTo>
                  <a:cubicBezTo>
                    <a:pt x="137" y="497"/>
                    <a:pt x="137" y="497"/>
                    <a:pt x="137" y="497"/>
                  </a:cubicBezTo>
                  <a:cubicBezTo>
                    <a:pt x="137" y="497"/>
                    <a:pt x="136" y="497"/>
                    <a:pt x="136" y="497"/>
                  </a:cubicBezTo>
                  <a:cubicBezTo>
                    <a:pt x="136" y="496"/>
                    <a:pt x="136" y="497"/>
                    <a:pt x="135" y="497"/>
                  </a:cubicBezTo>
                  <a:cubicBezTo>
                    <a:pt x="136" y="496"/>
                    <a:pt x="136" y="496"/>
                    <a:pt x="136" y="495"/>
                  </a:cubicBezTo>
                  <a:close/>
                  <a:moveTo>
                    <a:pt x="147" y="497"/>
                  </a:moveTo>
                  <a:cubicBezTo>
                    <a:pt x="149" y="497"/>
                    <a:pt x="151" y="497"/>
                    <a:pt x="153" y="497"/>
                  </a:cubicBezTo>
                  <a:cubicBezTo>
                    <a:pt x="153" y="498"/>
                    <a:pt x="153" y="499"/>
                    <a:pt x="153" y="499"/>
                  </a:cubicBezTo>
                  <a:cubicBezTo>
                    <a:pt x="152" y="499"/>
                    <a:pt x="145" y="500"/>
                    <a:pt x="145" y="497"/>
                  </a:cubicBezTo>
                  <a:cubicBezTo>
                    <a:pt x="146" y="497"/>
                    <a:pt x="147" y="497"/>
                    <a:pt x="147" y="497"/>
                  </a:cubicBezTo>
                  <a:cubicBezTo>
                    <a:pt x="147" y="497"/>
                    <a:pt x="147" y="497"/>
                    <a:pt x="147" y="497"/>
                  </a:cubicBezTo>
                  <a:close/>
                  <a:moveTo>
                    <a:pt x="190" y="497"/>
                  </a:moveTo>
                  <a:cubicBezTo>
                    <a:pt x="191" y="497"/>
                    <a:pt x="192" y="498"/>
                    <a:pt x="192" y="498"/>
                  </a:cubicBezTo>
                  <a:cubicBezTo>
                    <a:pt x="192" y="498"/>
                    <a:pt x="192" y="498"/>
                    <a:pt x="192" y="499"/>
                  </a:cubicBezTo>
                  <a:cubicBezTo>
                    <a:pt x="192" y="499"/>
                    <a:pt x="192" y="499"/>
                    <a:pt x="192" y="499"/>
                  </a:cubicBezTo>
                  <a:cubicBezTo>
                    <a:pt x="192" y="499"/>
                    <a:pt x="192" y="499"/>
                    <a:pt x="192" y="499"/>
                  </a:cubicBezTo>
                  <a:cubicBezTo>
                    <a:pt x="191" y="499"/>
                    <a:pt x="190" y="499"/>
                    <a:pt x="189" y="499"/>
                  </a:cubicBezTo>
                  <a:cubicBezTo>
                    <a:pt x="189" y="499"/>
                    <a:pt x="189" y="498"/>
                    <a:pt x="189" y="497"/>
                  </a:cubicBezTo>
                  <a:cubicBezTo>
                    <a:pt x="189" y="497"/>
                    <a:pt x="190" y="497"/>
                    <a:pt x="190" y="497"/>
                  </a:cubicBezTo>
                  <a:close/>
                  <a:moveTo>
                    <a:pt x="86" y="497"/>
                  </a:moveTo>
                  <a:cubicBezTo>
                    <a:pt x="89" y="498"/>
                    <a:pt x="91" y="498"/>
                    <a:pt x="94" y="498"/>
                  </a:cubicBezTo>
                  <a:cubicBezTo>
                    <a:pt x="94" y="499"/>
                    <a:pt x="94" y="499"/>
                    <a:pt x="94" y="500"/>
                  </a:cubicBezTo>
                  <a:cubicBezTo>
                    <a:pt x="93" y="500"/>
                    <a:pt x="93" y="500"/>
                    <a:pt x="92" y="500"/>
                  </a:cubicBezTo>
                  <a:cubicBezTo>
                    <a:pt x="90" y="500"/>
                    <a:pt x="87" y="499"/>
                    <a:pt x="86" y="497"/>
                  </a:cubicBezTo>
                  <a:close/>
                  <a:moveTo>
                    <a:pt x="104" y="497"/>
                  </a:moveTo>
                  <a:cubicBezTo>
                    <a:pt x="104" y="497"/>
                    <a:pt x="105" y="498"/>
                    <a:pt x="106" y="498"/>
                  </a:cubicBezTo>
                  <a:cubicBezTo>
                    <a:pt x="106" y="498"/>
                    <a:pt x="106" y="499"/>
                    <a:pt x="106" y="499"/>
                  </a:cubicBezTo>
                  <a:cubicBezTo>
                    <a:pt x="105" y="499"/>
                    <a:pt x="103" y="499"/>
                    <a:pt x="103" y="498"/>
                  </a:cubicBezTo>
                  <a:cubicBezTo>
                    <a:pt x="103" y="498"/>
                    <a:pt x="103" y="498"/>
                    <a:pt x="104" y="498"/>
                  </a:cubicBezTo>
                  <a:cubicBezTo>
                    <a:pt x="104" y="498"/>
                    <a:pt x="104" y="497"/>
                    <a:pt x="104" y="497"/>
                  </a:cubicBezTo>
                  <a:close/>
                  <a:moveTo>
                    <a:pt x="171" y="497"/>
                  </a:moveTo>
                  <a:cubicBezTo>
                    <a:pt x="174" y="497"/>
                    <a:pt x="176" y="498"/>
                    <a:pt x="179" y="498"/>
                  </a:cubicBezTo>
                  <a:cubicBezTo>
                    <a:pt x="180" y="498"/>
                    <a:pt x="180" y="497"/>
                    <a:pt x="181" y="497"/>
                  </a:cubicBezTo>
                  <a:cubicBezTo>
                    <a:pt x="181" y="498"/>
                    <a:pt x="181" y="499"/>
                    <a:pt x="181" y="499"/>
                  </a:cubicBezTo>
                  <a:cubicBezTo>
                    <a:pt x="178" y="499"/>
                    <a:pt x="173" y="500"/>
                    <a:pt x="171" y="497"/>
                  </a:cubicBezTo>
                  <a:close/>
                  <a:moveTo>
                    <a:pt x="65" y="498"/>
                  </a:moveTo>
                  <a:cubicBezTo>
                    <a:pt x="66" y="498"/>
                    <a:pt x="67" y="498"/>
                    <a:pt x="67" y="499"/>
                  </a:cubicBezTo>
                  <a:cubicBezTo>
                    <a:pt x="67" y="499"/>
                    <a:pt x="67" y="499"/>
                    <a:pt x="67" y="499"/>
                  </a:cubicBezTo>
                  <a:cubicBezTo>
                    <a:pt x="67" y="499"/>
                    <a:pt x="67" y="500"/>
                    <a:pt x="67" y="500"/>
                  </a:cubicBezTo>
                  <a:cubicBezTo>
                    <a:pt x="66" y="499"/>
                    <a:pt x="66" y="499"/>
                    <a:pt x="65" y="498"/>
                  </a:cubicBezTo>
                  <a:close/>
                  <a:moveTo>
                    <a:pt x="72" y="498"/>
                  </a:moveTo>
                  <a:cubicBezTo>
                    <a:pt x="74" y="498"/>
                    <a:pt x="75" y="498"/>
                    <a:pt x="77" y="498"/>
                  </a:cubicBezTo>
                  <a:cubicBezTo>
                    <a:pt x="77" y="498"/>
                    <a:pt x="77" y="499"/>
                    <a:pt x="77" y="499"/>
                  </a:cubicBezTo>
                  <a:cubicBezTo>
                    <a:pt x="76" y="499"/>
                    <a:pt x="75" y="500"/>
                    <a:pt x="75" y="501"/>
                  </a:cubicBezTo>
                  <a:cubicBezTo>
                    <a:pt x="74" y="500"/>
                    <a:pt x="73" y="499"/>
                    <a:pt x="72" y="498"/>
                  </a:cubicBezTo>
                  <a:close/>
                  <a:moveTo>
                    <a:pt x="79" y="498"/>
                  </a:moveTo>
                  <a:cubicBezTo>
                    <a:pt x="80" y="498"/>
                    <a:pt x="81" y="498"/>
                    <a:pt x="81" y="499"/>
                  </a:cubicBezTo>
                  <a:cubicBezTo>
                    <a:pt x="80" y="498"/>
                    <a:pt x="79" y="498"/>
                    <a:pt x="79" y="498"/>
                  </a:cubicBezTo>
                  <a:close/>
                  <a:moveTo>
                    <a:pt x="168" y="498"/>
                  </a:moveTo>
                  <a:cubicBezTo>
                    <a:pt x="168" y="498"/>
                    <a:pt x="169" y="498"/>
                    <a:pt x="170" y="498"/>
                  </a:cubicBezTo>
                  <a:cubicBezTo>
                    <a:pt x="169" y="498"/>
                    <a:pt x="168" y="498"/>
                    <a:pt x="168" y="498"/>
                  </a:cubicBezTo>
                  <a:close/>
                  <a:moveTo>
                    <a:pt x="206" y="501"/>
                  </a:moveTo>
                  <a:cubicBezTo>
                    <a:pt x="206" y="501"/>
                    <a:pt x="207" y="501"/>
                    <a:pt x="207" y="501"/>
                  </a:cubicBezTo>
                  <a:cubicBezTo>
                    <a:pt x="207" y="501"/>
                    <a:pt x="207" y="502"/>
                    <a:pt x="206" y="502"/>
                  </a:cubicBezTo>
                  <a:cubicBezTo>
                    <a:pt x="206" y="501"/>
                    <a:pt x="206" y="501"/>
                    <a:pt x="206" y="501"/>
                  </a:cubicBezTo>
                  <a:close/>
                  <a:moveTo>
                    <a:pt x="87" y="504"/>
                  </a:moveTo>
                  <a:cubicBezTo>
                    <a:pt x="88" y="504"/>
                    <a:pt x="88" y="505"/>
                    <a:pt x="90" y="505"/>
                  </a:cubicBezTo>
                  <a:cubicBezTo>
                    <a:pt x="90" y="506"/>
                    <a:pt x="90" y="506"/>
                    <a:pt x="90" y="506"/>
                  </a:cubicBezTo>
                  <a:cubicBezTo>
                    <a:pt x="89" y="506"/>
                    <a:pt x="89" y="506"/>
                    <a:pt x="89" y="506"/>
                  </a:cubicBezTo>
                  <a:cubicBezTo>
                    <a:pt x="89" y="506"/>
                    <a:pt x="89" y="506"/>
                    <a:pt x="89" y="507"/>
                  </a:cubicBezTo>
                  <a:cubicBezTo>
                    <a:pt x="87" y="506"/>
                    <a:pt x="86" y="506"/>
                    <a:pt x="87" y="504"/>
                  </a:cubicBezTo>
                  <a:close/>
                  <a:moveTo>
                    <a:pt x="123" y="504"/>
                  </a:moveTo>
                  <a:cubicBezTo>
                    <a:pt x="123" y="504"/>
                    <a:pt x="124" y="504"/>
                    <a:pt x="124" y="504"/>
                  </a:cubicBezTo>
                  <a:cubicBezTo>
                    <a:pt x="124" y="505"/>
                    <a:pt x="125" y="506"/>
                    <a:pt x="125" y="507"/>
                  </a:cubicBezTo>
                  <a:cubicBezTo>
                    <a:pt x="125" y="507"/>
                    <a:pt x="121" y="505"/>
                    <a:pt x="123" y="505"/>
                  </a:cubicBezTo>
                  <a:cubicBezTo>
                    <a:pt x="123" y="504"/>
                    <a:pt x="123" y="504"/>
                    <a:pt x="123" y="504"/>
                  </a:cubicBezTo>
                  <a:close/>
                  <a:moveTo>
                    <a:pt x="166" y="504"/>
                  </a:moveTo>
                  <a:cubicBezTo>
                    <a:pt x="167" y="505"/>
                    <a:pt x="168" y="506"/>
                    <a:pt x="168" y="507"/>
                  </a:cubicBezTo>
                  <a:cubicBezTo>
                    <a:pt x="167" y="507"/>
                    <a:pt x="167" y="507"/>
                    <a:pt x="166" y="507"/>
                  </a:cubicBezTo>
                  <a:cubicBezTo>
                    <a:pt x="166" y="506"/>
                    <a:pt x="166" y="506"/>
                    <a:pt x="166" y="506"/>
                  </a:cubicBezTo>
                  <a:cubicBezTo>
                    <a:pt x="166" y="506"/>
                    <a:pt x="166" y="505"/>
                    <a:pt x="166" y="505"/>
                  </a:cubicBezTo>
                  <a:cubicBezTo>
                    <a:pt x="166" y="504"/>
                    <a:pt x="166" y="504"/>
                    <a:pt x="166" y="504"/>
                  </a:cubicBezTo>
                  <a:close/>
                  <a:moveTo>
                    <a:pt x="172" y="504"/>
                  </a:moveTo>
                  <a:cubicBezTo>
                    <a:pt x="173" y="504"/>
                    <a:pt x="174" y="504"/>
                    <a:pt x="176" y="505"/>
                  </a:cubicBezTo>
                  <a:cubicBezTo>
                    <a:pt x="176" y="506"/>
                    <a:pt x="175" y="505"/>
                    <a:pt x="176" y="505"/>
                  </a:cubicBezTo>
                  <a:cubicBezTo>
                    <a:pt x="176" y="506"/>
                    <a:pt x="176" y="506"/>
                    <a:pt x="176" y="507"/>
                  </a:cubicBezTo>
                  <a:cubicBezTo>
                    <a:pt x="175" y="506"/>
                    <a:pt x="171" y="506"/>
                    <a:pt x="171" y="505"/>
                  </a:cubicBezTo>
                  <a:cubicBezTo>
                    <a:pt x="171" y="505"/>
                    <a:pt x="171" y="505"/>
                    <a:pt x="172" y="505"/>
                  </a:cubicBezTo>
                  <a:cubicBezTo>
                    <a:pt x="172" y="504"/>
                    <a:pt x="172" y="504"/>
                    <a:pt x="172" y="504"/>
                  </a:cubicBezTo>
                  <a:close/>
                  <a:moveTo>
                    <a:pt x="91" y="505"/>
                  </a:moveTo>
                  <a:cubicBezTo>
                    <a:pt x="94" y="505"/>
                    <a:pt x="97" y="505"/>
                    <a:pt x="100" y="505"/>
                  </a:cubicBezTo>
                  <a:cubicBezTo>
                    <a:pt x="99" y="506"/>
                    <a:pt x="99" y="507"/>
                    <a:pt x="99" y="507"/>
                  </a:cubicBezTo>
                  <a:cubicBezTo>
                    <a:pt x="97" y="508"/>
                    <a:pt x="94" y="508"/>
                    <a:pt x="93" y="507"/>
                  </a:cubicBezTo>
                  <a:cubicBezTo>
                    <a:pt x="92" y="507"/>
                    <a:pt x="92" y="507"/>
                    <a:pt x="91" y="506"/>
                  </a:cubicBezTo>
                  <a:cubicBezTo>
                    <a:pt x="91" y="506"/>
                    <a:pt x="91" y="505"/>
                    <a:pt x="91" y="505"/>
                  </a:cubicBezTo>
                  <a:close/>
                  <a:moveTo>
                    <a:pt x="101" y="505"/>
                  </a:moveTo>
                  <a:cubicBezTo>
                    <a:pt x="102" y="505"/>
                    <a:pt x="106" y="504"/>
                    <a:pt x="106" y="505"/>
                  </a:cubicBezTo>
                  <a:cubicBezTo>
                    <a:pt x="106" y="505"/>
                    <a:pt x="107" y="505"/>
                    <a:pt x="108" y="505"/>
                  </a:cubicBezTo>
                  <a:cubicBezTo>
                    <a:pt x="108" y="506"/>
                    <a:pt x="108" y="506"/>
                    <a:pt x="108" y="507"/>
                  </a:cubicBezTo>
                  <a:cubicBezTo>
                    <a:pt x="106" y="507"/>
                    <a:pt x="103" y="507"/>
                    <a:pt x="101" y="506"/>
                  </a:cubicBezTo>
                  <a:cubicBezTo>
                    <a:pt x="101" y="506"/>
                    <a:pt x="100" y="505"/>
                    <a:pt x="101" y="505"/>
                  </a:cubicBezTo>
                  <a:cubicBezTo>
                    <a:pt x="101" y="505"/>
                    <a:pt x="101" y="505"/>
                    <a:pt x="101" y="505"/>
                  </a:cubicBezTo>
                  <a:close/>
                  <a:moveTo>
                    <a:pt x="112" y="505"/>
                  </a:moveTo>
                  <a:cubicBezTo>
                    <a:pt x="112" y="505"/>
                    <a:pt x="112" y="505"/>
                    <a:pt x="112" y="505"/>
                  </a:cubicBezTo>
                  <a:cubicBezTo>
                    <a:pt x="112" y="505"/>
                    <a:pt x="112" y="505"/>
                    <a:pt x="112" y="505"/>
                  </a:cubicBezTo>
                  <a:cubicBezTo>
                    <a:pt x="112" y="505"/>
                    <a:pt x="111" y="507"/>
                    <a:pt x="111" y="505"/>
                  </a:cubicBezTo>
                  <a:cubicBezTo>
                    <a:pt x="111" y="505"/>
                    <a:pt x="112" y="505"/>
                    <a:pt x="112" y="505"/>
                  </a:cubicBezTo>
                  <a:close/>
                  <a:moveTo>
                    <a:pt x="127" y="505"/>
                  </a:moveTo>
                  <a:cubicBezTo>
                    <a:pt x="129" y="505"/>
                    <a:pt x="130" y="505"/>
                    <a:pt x="131" y="505"/>
                  </a:cubicBezTo>
                  <a:cubicBezTo>
                    <a:pt x="131" y="506"/>
                    <a:pt x="131" y="506"/>
                    <a:pt x="131" y="506"/>
                  </a:cubicBezTo>
                  <a:cubicBezTo>
                    <a:pt x="130" y="506"/>
                    <a:pt x="129" y="506"/>
                    <a:pt x="127" y="507"/>
                  </a:cubicBezTo>
                  <a:cubicBezTo>
                    <a:pt x="127" y="506"/>
                    <a:pt x="127" y="505"/>
                    <a:pt x="127" y="505"/>
                  </a:cubicBezTo>
                  <a:close/>
                  <a:moveTo>
                    <a:pt x="134" y="505"/>
                  </a:moveTo>
                  <a:cubicBezTo>
                    <a:pt x="135" y="505"/>
                    <a:pt x="135" y="505"/>
                    <a:pt x="136" y="505"/>
                  </a:cubicBezTo>
                  <a:cubicBezTo>
                    <a:pt x="136" y="506"/>
                    <a:pt x="136" y="506"/>
                    <a:pt x="135" y="506"/>
                  </a:cubicBezTo>
                  <a:cubicBezTo>
                    <a:pt x="135" y="506"/>
                    <a:pt x="135" y="506"/>
                    <a:pt x="135" y="507"/>
                  </a:cubicBezTo>
                  <a:cubicBezTo>
                    <a:pt x="135" y="506"/>
                    <a:pt x="134" y="505"/>
                    <a:pt x="134" y="505"/>
                  </a:cubicBezTo>
                  <a:close/>
                  <a:moveTo>
                    <a:pt x="160" y="505"/>
                  </a:moveTo>
                  <a:cubicBezTo>
                    <a:pt x="161" y="505"/>
                    <a:pt x="162" y="505"/>
                    <a:pt x="163" y="505"/>
                  </a:cubicBezTo>
                  <a:cubicBezTo>
                    <a:pt x="163" y="506"/>
                    <a:pt x="163" y="506"/>
                    <a:pt x="163" y="506"/>
                  </a:cubicBezTo>
                  <a:cubicBezTo>
                    <a:pt x="163" y="506"/>
                    <a:pt x="162" y="506"/>
                    <a:pt x="162" y="506"/>
                  </a:cubicBezTo>
                  <a:cubicBezTo>
                    <a:pt x="162" y="506"/>
                    <a:pt x="162" y="506"/>
                    <a:pt x="162" y="507"/>
                  </a:cubicBezTo>
                  <a:cubicBezTo>
                    <a:pt x="161" y="506"/>
                    <a:pt x="160" y="506"/>
                    <a:pt x="160" y="505"/>
                  </a:cubicBezTo>
                  <a:close/>
                  <a:moveTo>
                    <a:pt x="178" y="505"/>
                  </a:moveTo>
                  <a:cubicBezTo>
                    <a:pt x="179" y="505"/>
                    <a:pt x="180" y="505"/>
                    <a:pt x="180" y="505"/>
                  </a:cubicBezTo>
                  <a:cubicBezTo>
                    <a:pt x="180" y="505"/>
                    <a:pt x="180" y="506"/>
                    <a:pt x="180" y="507"/>
                  </a:cubicBezTo>
                  <a:cubicBezTo>
                    <a:pt x="180" y="507"/>
                    <a:pt x="179" y="507"/>
                    <a:pt x="178" y="507"/>
                  </a:cubicBezTo>
                  <a:cubicBezTo>
                    <a:pt x="178" y="506"/>
                    <a:pt x="178" y="505"/>
                    <a:pt x="178" y="505"/>
                  </a:cubicBezTo>
                  <a:close/>
                  <a:moveTo>
                    <a:pt x="75" y="505"/>
                  </a:moveTo>
                  <a:cubicBezTo>
                    <a:pt x="75" y="506"/>
                    <a:pt x="77" y="507"/>
                    <a:pt x="75" y="507"/>
                  </a:cubicBezTo>
                  <a:cubicBezTo>
                    <a:pt x="75" y="508"/>
                    <a:pt x="75" y="508"/>
                    <a:pt x="75" y="508"/>
                  </a:cubicBezTo>
                  <a:cubicBezTo>
                    <a:pt x="75" y="508"/>
                    <a:pt x="75" y="508"/>
                    <a:pt x="75" y="508"/>
                  </a:cubicBezTo>
                  <a:cubicBezTo>
                    <a:pt x="75" y="507"/>
                    <a:pt x="75" y="506"/>
                    <a:pt x="75" y="505"/>
                  </a:cubicBezTo>
                  <a:close/>
                  <a:moveTo>
                    <a:pt x="151" y="505"/>
                  </a:moveTo>
                  <a:cubicBezTo>
                    <a:pt x="152" y="505"/>
                    <a:pt x="152" y="505"/>
                    <a:pt x="152" y="505"/>
                  </a:cubicBezTo>
                  <a:cubicBezTo>
                    <a:pt x="152" y="505"/>
                    <a:pt x="152" y="505"/>
                    <a:pt x="151" y="505"/>
                  </a:cubicBezTo>
                  <a:close/>
                  <a:moveTo>
                    <a:pt x="52" y="506"/>
                  </a:moveTo>
                  <a:cubicBezTo>
                    <a:pt x="53" y="506"/>
                    <a:pt x="53" y="508"/>
                    <a:pt x="52" y="508"/>
                  </a:cubicBezTo>
                  <a:cubicBezTo>
                    <a:pt x="52" y="508"/>
                    <a:pt x="52" y="508"/>
                    <a:pt x="52" y="507"/>
                  </a:cubicBezTo>
                  <a:cubicBezTo>
                    <a:pt x="52" y="507"/>
                    <a:pt x="52" y="506"/>
                    <a:pt x="52" y="506"/>
                  </a:cubicBezTo>
                  <a:close/>
                  <a:moveTo>
                    <a:pt x="56" y="506"/>
                  </a:moveTo>
                  <a:cubicBezTo>
                    <a:pt x="56" y="506"/>
                    <a:pt x="57" y="506"/>
                    <a:pt x="57" y="506"/>
                  </a:cubicBezTo>
                  <a:cubicBezTo>
                    <a:pt x="57" y="507"/>
                    <a:pt x="57" y="507"/>
                    <a:pt x="56" y="507"/>
                  </a:cubicBezTo>
                  <a:cubicBezTo>
                    <a:pt x="56" y="507"/>
                    <a:pt x="56" y="506"/>
                    <a:pt x="56" y="506"/>
                  </a:cubicBezTo>
                  <a:close/>
                  <a:moveTo>
                    <a:pt x="72" y="506"/>
                  </a:moveTo>
                  <a:cubicBezTo>
                    <a:pt x="72" y="506"/>
                    <a:pt x="73" y="506"/>
                    <a:pt x="73" y="506"/>
                  </a:cubicBezTo>
                  <a:cubicBezTo>
                    <a:pt x="73" y="506"/>
                    <a:pt x="73" y="507"/>
                    <a:pt x="72" y="506"/>
                  </a:cubicBezTo>
                  <a:close/>
                  <a:moveTo>
                    <a:pt x="25" y="509"/>
                  </a:moveTo>
                  <a:cubicBezTo>
                    <a:pt x="25" y="509"/>
                    <a:pt x="27" y="511"/>
                    <a:pt x="26" y="511"/>
                  </a:cubicBezTo>
                  <a:cubicBezTo>
                    <a:pt x="26" y="510"/>
                    <a:pt x="26" y="510"/>
                    <a:pt x="25" y="510"/>
                  </a:cubicBezTo>
                  <a:cubicBezTo>
                    <a:pt x="25" y="510"/>
                    <a:pt x="25" y="509"/>
                    <a:pt x="25" y="509"/>
                  </a:cubicBezTo>
                  <a:close/>
                  <a:moveTo>
                    <a:pt x="88" y="509"/>
                  </a:moveTo>
                  <a:cubicBezTo>
                    <a:pt x="89" y="509"/>
                    <a:pt x="89" y="511"/>
                    <a:pt x="88" y="511"/>
                  </a:cubicBezTo>
                  <a:cubicBezTo>
                    <a:pt x="88" y="510"/>
                    <a:pt x="88" y="509"/>
                    <a:pt x="88" y="509"/>
                  </a:cubicBezTo>
                  <a:close/>
                  <a:moveTo>
                    <a:pt x="172" y="509"/>
                  </a:moveTo>
                  <a:cubicBezTo>
                    <a:pt x="173" y="509"/>
                    <a:pt x="173" y="509"/>
                    <a:pt x="173" y="509"/>
                  </a:cubicBezTo>
                  <a:cubicBezTo>
                    <a:pt x="173" y="509"/>
                    <a:pt x="173" y="509"/>
                    <a:pt x="172" y="509"/>
                  </a:cubicBezTo>
                  <a:close/>
                  <a:moveTo>
                    <a:pt x="123" y="511"/>
                  </a:moveTo>
                  <a:cubicBezTo>
                    <a:pt x="123" y="511"/>
                    <a:pt x="124" y="511"/>
                    <a:pt x="124" y="511"/>
                  </a:cubicBezTo>
                  <a:cubicBezTo>
                    <a:pt x="124" y="511"/>
                    <a:pt x="123" y="511"/>
                    <a:pt x="123" y="511"/>
                  </a:cubicBezTo>
                  <a:close/>
                  <a:moveTo>
                    <a:pt x="208" y="511"/>
                  </a:moveTo>
                  <a:cubicBezTo>
                    <a:pt x="209" y="511"/>
                    <a:pt x="209" y="511"/>
                    <a:pt x="210" y="511"/>
                  </a:cubicBezTo>
                  <a:cubicBezTo>
                    <a:pt x="210" y="511"/>
                    <a:pt x="210" y="512"/>
                    <a:pt x="209" y="512"/>
                  </a:cubicBezTo>
                  <a:cubicBezTo>
                    <a:pt x="209" y="512"/>
                    <a:pt x="209" y="513"/>
                    <a:pt x="209" y="513"/>
                  </a:cubicBezTo>
                  <a:cubicBezTo>
                    <a:pt x="209" y="512"/>
                    <a:pt x="209" y="511"/>
                    <a:pt x="208" y="511"/>
                  </a:cubicBezTo>
                  <a:close/>
                  <a:moveTo>
                    <a:pt x="145" y="513"/>
                  </a:moveTo>
                  <a:cubicBezTo>
                    <a:pt x="146" y="513"/>
                    <a:pt x="147" y="513"/>
                    <a:pt x="147" y="514"/>
                  </a:cubicBezTo>
                  <a:cubicBezTo>
                    <a:pt x="148" y="514"/>
                    <a:pt x="148" y="514"/>
                    <a:pt x="148" y="514"/>
                  </a:cubicBezTo>
                  <a:cubicBezTo>
                    <a:pt x="148" y="514"/>
                    <a:pt x="148" y="515"/>
                    <a:pt x="148" y="515"/>
                  </a:cubicBezTo>
                  <a:cubicBezTo>
                    <a:pt x="148" y="515"/>
                    <a:pt x="147" y="515"/>
                    <a:pt x="147" y="515"/>
                  </a:cubicBezTo>
                  <a:cubicBezTo>
                    <a:pt x="147" y="515"/>
                    <a:pt x="147" y="515"/>
                    <a:pt x="147" y="515"/>
                  </a:cubicBezTo>
                  <a:cubicBezTo>
                    <a:pt x="146" y="515"/>
                    <a:pt x="146" y="515"/>
                    <a:pt x="145" y="515"/>
                  </a:cubicBezTo>
                  <a:cubicBezTo>
                    <a:pt x="145" y="515"/>
                    <a:pt x="145" y="514"/>
                    <a:pt x="145" y="513"/>
                  </a:cubicBezTo>
                  <a:close/>
                  <a:moveTo>
                    <a:pt x="69" y="513"/>
                  </a:moveTo>
                  <a:cubicBezTo>
                    <a:pt x="69" y="513"/>
                    <a:pt x="70" y="513"/>
                    <a:pt x="71" y="513"/>
                  </a:cubicBezTo>
                  <a:cubicBezTo>
                    <a:pt x="71" y="514"/>
                    <a:pt x="71" y="515"/>
                    <a:pt x="71" y="515"/>
                  </a:cubicBezTo>
                  <a:cubicBezTo>
                    <a:pt x="70" y="515"/>
                    <a:pt x="69" y="514"/>
                    <a:pt x="69" y="513"/>
                  </a:cubicBezTo>
                  <a:close/>
                  <a:moveTo>
                    <a:pt x="173" y="513"/>
                  </a:moveTo>
                  <a:cubicBezTo>
                    <a:pt x="174" y="514"/>
                    <a:pt x="174" y="514"/>
                    <a:pt x="175" y="514"/>
                  </a:cubicBezTo>
                  <a:cubicBezTo>
                    <a:pt x="175" y="515"/>
                    <a:pt x="175" y="515"/>
                    <a:pt x="175" y="515"/>
                  </a:cubicBezTo>
                  <a:cubicBezTo>
                    <a:pt x="174" y="515"/>
                    <a:pt x="174" y="514"/>
                    <a:pt x="173" y="513"/>
                  </a:cubicBezTo>
                  <a:close/>
                  <a:moveTo>
                    <a:pt x="88" y="514"/>
                  </a:moveTo>
                  <a:cubicBezTo>
                    <a:pt x="89" y="514"/>
                    <a:pt x="90" y="515"/>
                    <a:pt x="90" y="515"/>
                  </a:cubicBezTo>
                  <a:cubicBezTo>
                    <a:pt x="90" y="515"/>
                    <a:pt x="90" y="516"/>
                    <a:pt x="90" y="516"/>
                  </a:cubicBezTo>
                  <a:cubicBezTo>
                    <a:pt x="90" y="516"/>
                    <a:pt x="90" y="516"/>
                    <a:pt x="90" y="516"/>
                  </a:cubicBezTo>
                  <a:cubicBezTo>
                    <a:pt x="90" y="516"/>
                    <a:pt x="90" y="517"/>
                    <a:pt x="90" y="517"/>
                  </a:cubicBezTo>
                  <a:cubicBezTo>
                    <a:pt x="89" y="517"/>
                    <a:pt x="89" y="517"/>
                    <a:pt x="88" y="517"/>
                  </a:cubicBezTo>
                  <a:cubicBezTo>
                    <a:pt x="88" y="517"/>
                    <a:pt x="88" y="516"/>
                    <a:pt x="88" y="516"/>
                  </a:cubicBezTo>
                  <a:cubicBezTo>
                    <a:pt x="88" y="516"/>
                    <a:pt x="87" y="515"/>
                    <a:pt x="87" y="515"/>
                  </a:cubicBezTo>
                  <a:cubicBezTo>
                    <a:pt x="88" y="515"/>
                    <a:pt x="88" y="514"/>
                    <a:pt x="88" y="514"/>
                  </a:cubicBezTo>
                  <a:close/>
                  <a:moveTo>
                    <a:pt x="119" y="515"/>
                  </a:moveTo>
                  <a:cubicBezTo>
                    <a:pt x="120" y="515"/>
                    <a:pt x="122" y="515"/>
                    <a:pt x="122" y="517"/>
                  </a:cubicBezTo>
                  <a:cubicBezTo>
                    <a:pt x="121" y="516"/>
                    <a:pt x="120" y="516"/>
                    <a:pt x="119" y="515"/>
                  </a:cubicBezTo>
                  <a:close/>
                  <a:moveTo>
                    <a:pt x="78" y="515"/>
                  </a:moveTo>
                  <a:cubicBezTo>
                    <a:pt x="78" y="515"/>
                    <a:pt x="79" y="515"/>
                    <a:pt x="79" y="515"/>
                  </a:cubicBezTo>
                  <a:cubicBezTo>
                    <a:pt x="79" y="515"/>
                    <a:pt x="78" y="515"/>
                    <a:pt x="78" y="515"/>
                  </a:cubicBezTo>
                  <a:close/>
                  <a:moveTo>
                    <a:pt x="149" y="515"/>
                  </a:moveTo>
                  <a:cubicBezTo>
                    <a:pt x="150" y="515"/>
                    <a:pt x="150" y="515"/>
                    <a:pt x="150" y="515"/>
                  </a:cubicBezTo>
                  <a:cubicBezTo>
                    <a:pt x="150" y="515"/>
                    <a:pt x="150" y="515"/>
                    <a:pt x="149" y="515"/>
                  </a:cubicBezTo>
                  <a:close/>
                  <a:moveTo>
                    <a:pt x="176" y="515"/>
                  </a:moveTo>
                  <a:cubicBezTo>
                    <a:pt x="176" y="515"/>
                    <a:pt x="176" y="515"/>
                    <a:pt x="176" y="515"/>
                  </a:cubicBezTo>
                  <a:cubicBezTo>
                    <a:pt x="176" y="516"/>
                    <a:pt x="176" y="516"/>
                    <a:pt x="177" y="516"/>
                  </a:cubicBezTo>
                  <a:cubicBezTo>
                    <a:pt x="177" y="517"/>
                    <a:pt x="176" y="517"/>
                    <a:pt x="176" y="517"/>
                  </a:cubicBezTo>
                  <a:cubicBezTo>
                    <a:pt x="176" y="516"/>
                    <a:pt x="176" y="516"/>
                    <a:pt x="176" y="515"/>
                  </a:cubicBezTo>
                  <a:close/>
                  <a:moveTo>
                    <a:pt x="61" y="517"/>
                  </a:moveTo>
                  <a:cubicBezTo>
                    <a:pt x="61" y="517"/>
                    <a:pt x="62" y="517"/>
                    <a:pt x="62" y="517"/>
                  </a:cubicBezTo>
                  <a:cubicBezTo>
                    <a:pt x="62" y="517"/>
                    <a:pt x="62" y="517"/>
                    <a:pt x="62" y="517"/>
                  </a:cubicBezTo>
                  <a:cubicBezTo>
                    <a:pt x="62" y="518"/>
                    <a:pt x="63" y="518"/>
                    <a:pt x="62" y="518"/>
                  </a:cubicBezTo>
                  <a:cubicBezTo>
                    <a:pt x="62" y="518"/>
                    <a:pt x="62" y="519"/>
                    <a:pt x="62" y="519"/>
                  </a:cubicBezTo>
                  <a:cubicBezTo>
                    <a:pt x="62" y="519"/>
                    <a:pt x="62" y="519"/>
                    <a:pt x="61" y="519"/>
                  </a:cubicBezTo>
                  <a:cubicBezTo>
                    <a:pt x="61" y="519"/>
                    <a:pt x="61" y="519"/>
                    <a:pt x="61" y="519"/>
                  </a:cubicBezTo>
                  <a:cubicBezTo>
                    <a:pt x="61" y="519"/>
                    <a:pt x="60" y="519"/>
                    <a:pt x="60" y="519"/>
                  </a:cubicBezTo>
                  <a:cubicBezTo>
                    <a:pt x="60" y="519"/>
                    <a:pt x="60" y="518"/>
                    <a:pt x="60" y="517"/>
                  </a:cubicBezTo>
                  <a:cubicBezTo>
                    <a:pt x="60" y="517"/>
                    <a:pt x="60" y="517"/>
                    <a:pt x="61" y="517"/>
                  </a:cubicBezTo>
                  <a:close/>
                  <a:moveTo>
                    <a:pt x="65" y="517"/>
                  </a:moveTo>
                  <a:cubicBezTo>
                    <a:pt x="65" y="517"/>
                    <a:pt x="66" y="517"/>
                    <a:pt x="66" y="517"/>
                  </a:cubicBezTo>
                  <a:cubicBezTo>
                    <a:pt x="66" y="518"/>
                    <a:pt x="66" y="519"/>
                    <a:pt x="65" y="519"/>
                  </a:cubicBezTo>
                  <a:cubicBezTo>
                    <a:pt x="65" y="518"/>
                    <a:pt x="65" y="518"/>
                    <a:pt x="65" y="517"/>
                  </a:cubicBezTo>
                  <a:close/>
                  <a:moveTo>
                    <a:pt x="182" y="519"/>
                  </a:moveTo>
                  <a:cubicBezTo>
                    <a:pt x="182" y="520"/>
                    <a:pt x="182" y="521"/>
                    <a:pt x="181" y="521"/>
                  </a:cubicBezTo>
                  <a:cubicBezTo>
                    <a:pt x="181" y="520"/>
                    <a:pt x="181" y="519"/>
                    <a:pt x="182" y="519"/>
                  </a:cubicBezTo>
                  <a:cubicBezTo>
                    <a:pt x="182" y="519"/>
                    <a:pt x="182" y="519"/>
                    <a:pt x="182" y="519"/>
                  </a:cubicBezTo>
                  <a:close/>
                  <a:moveTo>
                    <a:pt x="164" y="519"/>
                  </a:moveTo>
                  <a:cubicBezTo>
                    <a:pt x="165" y="519"/>
                    <a:pt x="165" y="519"/>
                    <a:pt x="165" y="519"/>
                  </a:cubicBezTo>
                  <a:cubicBezTo>
                    <a:pt x="165" y="519"/>
                    <a:pt x="165" y="519"/>
                    <a:pt x="164" y="519"/>
                  </a:cubicBezTo>
                  <a:close/>
                  <a:moveTo>
                    <a:pt x="171" y="520"/>
                  </a:moveTo>
                  <a:cubicBezTo>
                    <a:pt x="172" y="521"/>
                    <a:pt x="174" y="522"/>
                    <a:pt x="174" y="523"/>
                  </a:cubicBezTo>
                  <a:cubicBezTo>
                    <a:pt x="174" y="523"/>
                    <a:pt x="174" y="523"/>
                    <a:pt x="174" y="523"/>
                  </a:cubicBezTo>
                  <a:cubicBezTo>
                    <a:pt x="174" y="524"/>
                    <a:pt x="174" y="524"/>
                    <a:pt x="174" y="524"/>
                  </a:cubicBezTo>
                  <a:cubicBezTo>
                    <a:pt x="172" y="524"/>
                    <a:pt x="169" y="524"/>
                    <a:pt x="169" y="521"/>
                  </a:cubicBezTo>
                  <a:cubicBezTo>
                    <a:pt x="170" y="521"/>
                    <a:pt x="170" y="521"/>
                    <a:pt x="171" y="520"/>
                  </a:cubicBezTo>
                  <a:close/>
                  <a:moveTo>
                    <a:pt x="70" y="521"/>
                  </a:moveTo>
                  <a:cubicBezTo>
                    <a:pt x="70" y="522"/>
                    <a:pt x="71" y="523"/>
                    <a:pt x="69" y="523"/>
                  </a:cubicBezTo>
                  <a:cubicBezTo>
                    <a:pt x="69" y="523"/>
                    <a:pt x="69" y="522"/>
                    <a:pt x="70" y="522"/>
                  </a:cubicBezTo>
                  <a:cubicBezTo>
                    <a:pt x="70" y="522"/>
                    <a:pt x="70" y="522"/>
                    <a:pt x="70" y="521"/>
                  </a:cubicBezTo>
                  <a:close/>
                  <a:moveTo>
                    <a:pt x="209" y="522"/>
                  </a:moveTo>
                  <a:cubicBezTo>
                    <a:pt x="210" y="522"/>
                    <a:pt x="211" y="523"/>
                    <a:pt x="211" y="524"/>
                  </a:cubicBezTo>
                  <a:cubicBezTo>
                    <a:pt x="210" y="524"/>
                    <a:pt x="210" y="523"/>
                    <a:pt x="209" y="522"/>
                  </a:cubicBezTo>
                  <a:close/>
                  <a:moveTo>
                    <a:pt x="123" y="523"/>
                  </a:moveTo>
                  <a:cubicBezTo>
                    <a:pt x="124" y="523"/>
                    <a:pt x="124" y="523"/>
                    <a:pt x="124" y="523"/>
                  </a:cubicBezTo>
                  <a:cubicBezTo>
                    <a:pt x="124" y="524"/>
                    <a:pt x="125" y="524"/>
                    <a:pt x="125" y="525"/>
                  </a:cubicBezTo>
                  <a:cubicBezTo>
                    <a:pt x="124" y="525"/>
                    <a:pt x="124" y="525"/>
                    <a:pt x="124" y="525"/>
                  </a:cubicBezTo>
                  <a:cubicBezTo>
                    <a:pt x="124" y="525"/>
                    <a:pt x="124" y="525"/>
                    <a:pt x="124" y="525"/>
                  </a:cubicBezTo>
                  <a:cubicBezTo>
                    <a:pt x="123" y="525"/>
                    <a:pt x="123" y="525"/>
                    <a:pt x="123" y="525"/>
                  </a:cubicBezTo>
                  <a:cubicBezTo>
                    <a:pt x="123" y="525"/>
                    <a:pt x="123" y="524"/>
                    <a:pt x="123" y="523"/>
                  </a:cubicBezTo>
                  <a:cubicBezTo>
                    <a:pt x="123" y="523"/>
                    <a:pt x="123" y="523"/>
                    <a:pt x="123" y="523"/>
                  </a:cubicBezTo>
                  <a:close/>
                  <a:moveTo>
                    <a:pt x="141" y="523"/>
                  </a:moveTo>
                  <a:cubicBezTo>
                    <a:pt x="141" y="523"/>
                    <a:pt x="141" y="523"/>
                    <a:pt x="141" y="523"/>
                  </a:cubicBezTo>
                  <a:cubicBezTo>
                    <a:pt x="141" y="523"/>
                    <a:pt x="141" y="523"/>
                    <a:pt x="141" y="523"/>
                  </a:cubicBezTo>
                  <a:close/>
                  <a:moveTo>
                    <a:pt x="145" y="523"/>
                  </a:moveTo>
                  <a:cubicBezTo>
                    <a:pt x="146" y="523"/>
                    <a:pt x="147" y="523"/>
                    <a:pt x="149" y="523"/>
                  </a:cubicBezTo>
                  <a:cubicBezTo>
                    <a:pt x="149" y="524"/>
                    <a:pt x="149" y="524"/>
                    <a:pt x="149" y="524"/>
                  </a:cubicBezTo>
                  <a:cubicBezTo>
                    <a:pt x="147" y="524"/>
                    <a:pt x="145" y="525"/>
                    <a:pt x="143" y="525"/>
                  </a:cubicBezTo>
                  <a:cubicBezTo>
                    <a:pt x="143" y="524"/>
                    <a:pt x="143" y="524"/>
                    <a:pt x="143" y="523"/>
                  </a:cubicBezTo>
                  <a:cubicBezTo>
                    <a:pt x="144" y="523"/>
                    <a:pt x="144" y="523"/>
                    <a:pt x="145" y="523"/>
                  </a:cubicBezTo>
                  <a:close/>
                  <a:moveTo>
                    <a:pt x="176" y="523"/>
                  </a:moveTo>
                  <a:cubicBezTo>
                    <a:pt x="177" y="523"/>
                    <a:pt x="178" y="523"/>
                    <a:pt x="178" y="523"/>
                  </a:cubicBezTo>
                  <a:cubicBezTo>
                    <a:pt x="178" y="523"/>
                    <a:pt x="178" y="524"/>
                    <a:pt x="178" y="524"/>
                  </a:cubicBezTo>
                  <a:cubicBezTo>
                    <a:pt x="178" y="524"/>
                    <a:pt x="178" y="524"/>
                    <a:pt x="178" y="524"/>
                  </a:cubicBezTo>
                  <a:cubicBezTo>
                    <a:pt x="178" y="524"/>
                    <a:pt x="178" y="525"/>
                    <a:pt x="178" y="525"/>
                  </a:cubicBezTo>
                  <a:cubicBezTo>
                    <a:pt x="177" y="525"/>
                    <a:pt x="177" y="525"/>
                    <a:pt x="176" y="525"/>
                  </a:cubicBezTo>
                  <a:cubicBezTo>
                    <a:pt x="176" y="524"/>
                    <a:pt x="177" y="524"/>
                    <a:pt x="176" y="524"/>
                  </a:cubicBezTo>
                  <a:cubicBezTo>
                    <a:pt x="176" y="524"/>
                    <a:pt x="176" y="523"/>
                    <a:pt x="176" y="523"/>
                  </a:cubicBezTo>
                  <a:close/>
                  <a:moveTo>
                    <a:pt x="103" y="523"/>
                  </a:moveTo>
                  <a:cubicBezTo>
                    <a:pt x="104" y="523"/>
                    <a:pt x="108" y="523"/>
                    <a:pt x="108" y="524"/>
                  </a:cubicBezTo>
                  <a:cubicBezTo>
                    <a:pt x="109" y="524"/>
                    <a:pt x="109" y="524"/>
                    <a:pt x="109" y="524"/>
                  </a:cubicBezTo>
                  <a:cubicBezTo>
                    <a:pt x="109" y="525"/>
                    <a:pt x="109" y="525"/>
                    <a:pt x="109" y="525"/>
                  </a:cubicBezTo>
                  <a:cubicBezTo>
                    <a:pt x="107" y="525"/>
                    <a:pt x="105" y="525"/>
                    <a:pt x="103" y="523"/>
                  </a:cubicBezTo>
                  <a:close/>
                  <a:moveTo>
                    <a:pt x="55" y="524"/>
                  </a:moveTo>
                  <a:cubicBezTo>
                    <a:pt x="56" y="524"/>
                    <a:pt x="57" y="524"/>
                    <a:pt x="57" y="524"/>
                  </a:cubicBezTo>
                  <a:cubicBezTo>
                    <a:pt x="57" y="525"/>
                    <a:pt x="56" y="525"/>
                    <a:pt x="55" y="524"/>
                  </a:cubicBezTo>
                  <a:close/>
                  <a:moveTo>
                    <a:pt x="63" y="524"/>
                  </a:moveTo>
                  <a:cubicBezTo>
                    <a:pt x="64" y="524"/>
                    <a:pt x="65" y="524"/>
                    <a:pt x="65" y="524"/>
                  </a:cubicBezTo>
                  <a:cubicBezTo>
                    <a:pt x="65" y="525"/>
                    <a:pt x="66" y="525"/>
                    <a:pt x="65" y="525"/>
                  </a:cubicBezTo>
                  <a:cubicBezTo>
                    <a:pt x="65" y="526"/>
                    <a:pt x="65" y="526"/>
                    <a:pt x="65" y="526"/>
                  </a:cubicBezTo>
                  <a:cubicBezTo>
                    <a:pt x="64" y="525"/>
                    <a:pt x="64" y="525"/>
                    <a:pt x="63" y="524"/>
                  </a:cubicBezTo>
                  <a:close/>
                  <a:moveTo>
                    <a:pt x="85" y="524"/>
                  </a:moveTo>
                  <a:cubicBezTo>
                    <a:pt x="86" y="524"/>
                    <a:pt x="87" y="524"/>
                    <a:pt x="88" y="524"/>
                  </a:cubicBezTo>
                  <a:cubicBezTo>
                    <a:pt x="88" y="525"/>
                    <a:pt x="88" y="525"/>
                    <a:pt x="88" y="525"/>
                  </a:cubicBezTo>
                  <a:cubicBezTo>
                    <a:pt x="88" y="525"/>
                    <a:pt x="88" y="525"/>
                    <a:pt x="87" y="525"/>
                  </a:cubicBezTo>
                  <a:cubicBezTo>
                    <a:pt x="87" y="526"/>
                    <a:pt x="87" y="526"/>
                    <a:pt x="87" y="526"/>
                  </a:cubicBezTo>
                  <a:cubicBezTo>
                    <a:pt x="87" y="526"/>
                    <a:pt x="87" y="526"/>
                    <a:pt x="87" y="526"/>
                  </a:cubicBezTo>
                  <a:cubicBezTo>
                    <a:pt x="86" y="525"/>
                    <a:pt x="86" y="525"/>
                    <a:pt x="85" y="524"/>
                  </a:cubicBezTo>
                  <a:close/>
                  <a:moveTo>
                    <a:pt x="100" y="524"/>
                  </a:moveTo>
                  <a:cubicBezTo>
                    <a:pt x="101" y="524"/>
                    <a:pt x="102" y="524"/>
                    <a:pt x="102" y="525"/>
                  </a:cubicBezTo>
                  <a:cubicBezTo>
                    <a:pt x="102" y="525"/>
                    <a:pt x="102" y="525"/>
                    <a:pt x="102" y="525"/>
                  </a:cubicBezTo>
                  <a:cubicBezTo>
                    <a:pt x="102" y="525"/>
                    <a:pt x="102" y="525"/>
                    <a:pt x="102" y="525"/>
                  </a:cubicBezTo>
                  <a:cubicBezTo>
                    <a:pt x="101" y="525"/>
                    <a:pt x="100" y="525"/>
                    <a:pt x="100" y="524"/>
                  </a:cubicBezTo>
                  <a:close/>
                  <a:moveTo>
                    <a:pt x="205" y="525"/>
                  </a:moveTo>
                  <a:cubicBezTo>
                    <a:pt x="205" y="525"/>
                    <a:pt x="206" y="525"/>
                    <a:pt x="207" y="525"/>
                  </a:cubicBezTo>
                  <a:cubicBezTo>
                    <a:pt x="207" y="526"/>
                    <a:pt x="207" y="527"/>
                    <a:pt x="206" y="527"/>
                  </a:cubicBezTo>
                  <a:cubicBezTo>
                    <a:pt x="206" y="527"/>
                    <a:pt x="206" y="527"/>
                    <a:pt x="206" y="528"/>
                  </a:cubicBezTo>
                  <a:cubicBezTo>
                    <a:pt x="206" y="527"/>
                    <a:pt x="205" y="526"/>
                    <a:pt x="205" y="525"/>
                  </a:cubicBezTo>
                  <a:close/>
                  <a:moveTo>
                    <a:pt x="95" y="531"/>
                  </a:moveTo>
                  <a:cubicBezTo>
                    <a:pt x="96" y="531"/>
                    <a:pt x="96" y="531"/>
                    <a:pt x="97" y="532"/>
                  </a:cubicBezTo>
                  <a:cubicBezTo>
                    <a:pt x="97" y="532"/>
                    <a:pt x="97" y="532"/>
                    <a:pt x="97" y="533"/>
                  </a:cubicBezTo>
                  <a:cubicBezTo>
                    <a:pt x="96" y="533"/>
                    <a:pt x="96" y="533"/>
                    <a:pt x="95" y="533"/>
                  </a:cubicBezTo>
                  <a:cubicBezTo>
                    <a:pt x="95" y="532"/>
                    <a:pt x="95" y="532"/>
                    <a:pt x="95" y="531"/>
                  </a:cubicBezTo>
                  <a:close/>
                  <a:moveTo>
                    <a:pt x="103" y="531"/>
                  </a:moveTo>
                  <a:cubicBezTo>
                    <a:pt x="104" y="531"/>
                    <a:pt x="105" y="531"/>
                    <a:pt x="106" y="532"/>
                  </a:cubicBezTo>
                  <a:cubicBezTo>
                    <a:pt x="106" y="532"/>
                    <a:pt x="106" y="532"/>
                    <a:pt x="106" y="533"/>
                  </a:cubicBezTo>
                  <a:cubicBezTo>
                    <a:pt x="105" y="533"/>
                    <a:pt x="100" y="533"/>
                    <a:pt x="100" y="532"/>
                  </a:cubicBezTo>
                  <a:cubicBezTo>
                    <a:pt x="101" y="532"/>
                    <a:pt x="102" y="532"/>
                    <a:pt x="103" y="532"/>
                  </a:cubicBezTo>
                  <a:cubicBezTo>
                    <a:pt x="103" y="531"/>
                    <a:pt x="103" y="531"/>
                    <a:pt x="103" y="531"/>
                  </a:cubicBezTo>
                  <a:close/>
                  <a:moveTo>
                    <a:pt x="110" y="531"/>
                  </a:moveTo>
                  <a:cubicBezTo>
                    <a:pt x="111" y="531"/>
                    <a:pt x="114" y="531"/>
                    <a:pt x="114" y="532"/>
                  </a:cubicBezTo>
                  <a:cubicBezTo>
                    <a:pt x="114" y="532"/>
                    <a:pt x="114" y="532"/>
                    <a:pt x="114" y="532"/>
                  </a:cubicBezTo>
                  <a:cubicBezTo>
                    <a:pt x="114" y="532"/>
                    <a:pt x="114" y="532"/>
                    <a:pt x="114" y="532"/>
                  </a:cubicBezTo>
                  <a:cubicBezTo>
                    <a:pt x="114" y="532"/>
                    <a:pt x="114" y="532"/>
                    <a:pt x="114" y="532"/>
                  </a:cubicBezTo>
                  <a:cubicBezTo>
                    <a:pt x="114" y="532"/>
                    <a:pt x="114" y="533"/>
                    <a:pt x="114" y="533"/>
                  </a:cubicBezTo>
                  <a:cubicBezTo>
                    <a:pt x="113" y="533"/>
                    <a:pt x="112" y="532"/>
                    <a:pt x="111" y="532"/>
                  </a:cubicBezTo>
                  <a:cubicBezTo>
                    <a:pt x="110" y="532"/>
                    <a:pt x="110" y="531"/>
                    <a:pt x="110" y="531"/>
                  </a:cubicBezTo>
                  <a:close/>
                  <a:moveTo>
                    <a:pt x="130" y="531"/>
                  </a:moveTo>
                  <a:cubicBezTo>
                    <a:pt x="131" y="531"/>
                    <a:pt x="131" y="531"/>
                    <a:pt x="132" y="532"/>
                  </a:cubicBezTo>
                  <a:cubicBezTo>
                    <a:pt x="132" y="532"/>
                    <a:pt x="132" y="532"/>
                    <a:pt x="132" y="533"/>
                  </a:cubicBezTo>
                  <a:cubicBezTo>
                    <a:pt x="132" y="533"/>
                    <a:pt x="131" y="533"/>
                    <a:pt x="131" y="533"/>
                  </a:cubicBezTo>
                  <a:cubicBezTo>
                    <a:pt x="131" y="533"/>
                    <a:pt x="131" y="533"/>
                    <a:pt x="131" y="534"/>
                  </a:cubicBezTo>
                  <a:cubicBezTo>
                    <a:pt x="131" y="534"/>
                    <a:pt x="130" y="534"/>
                    <a:pt x="129" y="534"/>
                  </a:cubicBezTo>
                  <a:cubicBezTo>
                    <a:pt x="129" y="533"/>
                    <a:pt x="129" y="532"/>
                    <a:pt x="129" y="532"/>
                  </a:cubicBezTo>
                  <a:cubicBezTo>
                    <a:pt x="129" y="531"/>
                    <a:pt x="130" y="531"/>
                    <a:pt x="130" y="531"/>
                  </a:cubicBezTo>
                  <a:close/>
                  <a:moveTo>
                    <a:pt x="138" y="531"/>
                  </a:moveTo>
                  <a:cubicBezTo>
                    <a:pt x="139" y="531"/>
                    <a:pt x="141" y="531"/>
                    <a:pt x="142" y="532"/>
                  </a:cubicBezTo>
                  <a:cubicBezTo>
                    <a:pt x="142" y="532"/>
                    <a:pt x="142" y="532"/>
                    <a:pt x="142" y="532"/>
                  </a:cubicBezTo>
                  <a:cubicBezTo>
                    <a:pt x="142" y="532"/>
                    <a:pt x="142" y="532"/>
                    <a:pt x="141" y="532"/>
                  </a:cubicBezTo>
                  <a:cubicBezTo>
                    <a:pt x="141" y="532"/>
                    <a:pt x="141" y="533"/>
                    <a:pt x="141" y="533"/>
                  </a:cubicBezTo>
                  <a:cubicBezTo>
                    <a:pt x="140" y="532"/>
                    <a:pt x="139" y="532"/>
                    <a:pt x="138" y="531"/>
                  </a:cubicBezTo>
                  <a:close/>
                  <a:moveTo>
                    <a:pt x="145" y="531"/>
                  </a:moveTo>
                  <a:cubicBezTo>
                    <a:pt x="145" y="531"/>
                    <a:pt x="146" y="531"/>
                    <a:pt x="146" y="531"/>
                  </a:cubicBezTo>
                  <a:cubicBezTo>
                    <a:pt x="146" y="532"/>
                    <a:pt x="146" y="532"/>
                    <a:pt x="145" y="532"/>
                  </a:cubicBezTo>
                  <a:cubicBezTo>
                    <a:pt x="145" y="532"/>
                    <a:pt x="145" y="531"/>
                    <a:pt x="145" y="531"/>
                  </a:cubicBezTo>
                  <a:close/>
                  <a:moveTo>
                    <a:pt x="170" y="531"/>
                  </a:moveTo>
                  <a:cubicBezTo>
                    <a:pt x="171" y="531"/>
                    <a:pt x="172" y="531"/>
                    <a:pt x="172" y="532"/>
                  </a:cubicBezTo>
                  <a:cubicBezTo>
                    <a:pt x="172" y="532"/>
                    <a:pt x="172" y="532"/>
                    <a:pt x="172" y="533"/>
                  </a:cubicBezTo>
                  <a:cubicBezTo>
                    <a:pt x="171" y="533"/>
                    <a:pt x="170" y="533"/>
                    <a:pt x="170" y="532"/>
                  </a:cubicBezTo>
                  <a:cubicBezTo>
                    <a:pt x="170" y="532"/>
                    <a:pt x="170" y="532"/>
                    <a:pt x="170" y="532"/>
                  </a:cubicBezTo>
                  <a:cubicBezTo>
                    <a:pt x="170" y="531"/>
                    <a:pt x="170" y="531"/>
                    <a:pt x="170" y="531"/>
                  </a:cubicBezTo>
                  <a:close/>
                  <a:moveTo>
                    <a:pt x="175" y="531"/>
                  </a:moveTo>
                  <a:cubicBezTo>
                    <a:pt x="177" y="531"/>
                    <a:pt x="187" y="531"/>
                    <a:pt x="187" y="532"/>
                  </a:cubicBezTo>
                  <a:cubicBezTo>
                    <a:pt x="187" y="532"/>
                    <a:pt x="188" y="532"/>
                    <a:pt x="188" y="532"/>
                  </a:cubicBezTo>
                  <a:cubicBezTo>
                    <a:pt x="188" y="532"/>
                    <a:pt x="188" y="532"/>
                    <a:pt x="188" y="532"/>
                  </a:cubicBezTo>
                  <a:cubicBezTo>
                    <a:pt x="188" y="532"/>
                    <a:pt x="187" y="532"/>
                    <a:pt x="187" y="532"/>
                  </a:cubicBezTo>
                  <a:cubicBezTo>
                    <a:pt x="187" y="532"/>
                    <a:pt x="187" y="533"/>
                    <a:pt x="187" y="533"/>
                  </a:cubicBezTo>
                  <a:cubicBezTo>
                    <a:pt x="183" y="533"/>
                    <a:pt x="178" y="532"/>
                    <a:pt x="174" y="532"/>
                  </a:cubicBezTo>
                  <a:cubicBezTo>
                    <a:pt x="174" y="531"/>
                    <a:pt x="174" y="532"/>
                    <a:pt x="175" y="532"/>
                  </a:cubicBezTo>
                  <a:cubicBezTo>
                    <a:pt x="175" y="531"/>
                    <a:pt x="175" y="531"/>
                    <a:pt x="175" y="531"/>
                  </a:cubicBezTo>
                  <a:close/>
                  <a:moveTo>
                    <a:pt x="189" y="531"/>
                  </a:moveTo>
                  <a:cubicBezTo>
                    <a:pt x="190" y="531"/>
                    <a:pt x="191" y="531"/>
                    <a:pt x="192" y="532"/>
                  </a:cubicBezTo>
                  <a:cubicBezTo>
                    <a:pt x="192" y="532"/>
                    <a:pt x="192" y="532"/>
                    <a:pt x="192" y="532"/>
                  </a:cubicBezTo>
                  <a:cubicBezTo>
                    <a:pt x="192" y="532"/>
                    <a:pt x="192" y="532"/>
                    <a:pt x="192" y="532"/>
                  </a:cubicBezTo>
                  <a:cubicBezTo>
                    <a:pt x="192" y="532"/>
                    <a:pt x="192" y="533"/>
                    <a:pt x="192" y="533"/>
                  </a:cubicBezTo>
                  <a:cubicBezTo>
                    <a:pt x="191" y="532"/>
                    <a:pt x="190" y="532"/>
                    <a:pt x="189" y="531"/>
                  </a:cubicBezTo>
                  <a:close/>
                  <a:moveTo>
                    <a:pt x="207" y="531"/>
                  </a:moveTo>
                  <a:cubicBezTo>
                    <a:pt x="208" y="531"/>
                    <a:pt x="209" y="531"/>
                    <a:pt x="211" y="531"/>
                  </a:cubicBezTo>
                  <a:cubicBezTo>
                    <a:pt x="211" y="531"/>
                    <a:pt x="211" y="532"/>
                    <a:pt x="211" y="532"/>
                  </a:cubicBezTo>
                  <a:cubicBezTo>
                    <a:pt x="209" y="532"/>
                    <a:pt x="208" y="532"/>
                    <a:pt x="207" y="531"/>
                  </a:cubicBezTo>
                  <a:close/>
                  <a:moveTo>
                    <a:pt x="213" y="531"/>
                  </a:moveTo>
                  <a:cubicBezTo>
                    <a:pt x="213" y="531"/>
                    <a:pt x="214" y="531"/>
                    <a:pt x="214" y="531"/>
                  </a:cubicBezTo>
                  <a:cubicBezTo>
                    <a:pt x="214" y="532"/>
                    <a:pt x="214" y="532"/>
                    <a:pt x="213" y="532"/>
                  </a:cubicBezTo>
                  <a:cubicBezTo>
                    <a:pt x="213" y="532"/>
                    <a:pt x="213" y="531"/>
                    <a:pt x="213" y="531"/>
                  </a:cubicBezTo>
                  <a:close/>
                  <a:moveTo>
                    <a:pt x="57" y="532"/>
                  </a:moveTo>
                  <a:cubicBezTo>
                    <a:pt x="58" y="532"/>
                    <a:pt x="59" y="532"/>
                    <a:pt x="60" y="532"/>
                  </a:cubicBezTo>
                  <a:cubicBezTo>
                    <a:pt x="60" y="533"/>
                    <a:pt x="60" y="533"/>
                    <a:pt x="60" y="534"/>
                  </a:cubicBezTo>
                  <a:cubicBezTo>
                    <a:pt x="57" y="534"/>
                    <a:pt x="54" y="534"/>
                    <a:pt x="53" y="534"/>
                  </a:cubicBezTo>
                  <a:cubicBezTo>
                    <a:pt x="53" y="534"/>
                    <a:pt x="53" y="534"/>
                    <a:pt x="53" y="534"/>
                  </a:cubicBezTo>
                  <a:cubicBezTo>
                    <a:pt x="52" y="532"/>
                    <a:pt x="56" y="532"/>
                    <a:pt x="57" y="532"/>
                  </a:cubicBezTo>
                  <a:cubicBezTo>
                    <a:pt x="57" y="532"/>
                    <a:pt x="57" y="532"/>
                    <a:pt x="57" y="532"/>
                  </a:cubicBezTo>
                  <a:close/>
                  <a:moveTo>
                    <a:pt x="65" y="532"/>
                  </a:moveTo>
                  <a:cubicBezTo>
                    <a:pt x="65" y="532"/>
                    <a:pt x="66" y="534"/>
                    <a:pt x="65" y="534"/>
                  </a:cubicBezTo>
                  <a:cubicBezTo>
                    <a:pt x="65" y="533"/>
                    <a:pt x="65" y="533"/>
                    <a:pt x="65" y="533"/>
                  </a:cubicBezTo>
                  <a:cubicBezTo>
                    <a:pt x="65" y="532"/>
                    <a:pt x="65" y="532"/>
                    <a:pt x="65" y="532"/>
                  </a:cubicBezTo>
                  <a:close/>
                  <a:moveTo>
                    <a:pt x="71" y="532"/>
                  </a:moveTo>
                  <a:cubicBezTo>
                    <a:pt x="72" y="532"/>
                    <a:pt x="73" y="532"/>
                    <a:pt x="74" y="532"/>
                  </a:cubicBezTo>
                  <a:cubicBezTo>
                    <a:pt x="74" y="532"/>
                    <a:pt x="74" y="533"/>
                    <a:pt x="74" y="533"/>
                  </a:cubicBezTo>
                  <a:cubicBezTo>
                    <a:pt x="74" y="533"/>
                    <a:pt x="74" y="533"/>
                    <a:pt x="73" y="533"/>
                  </a:cubicBezTo>
                  <a:cubicBezTo>
                    <a:pt x="73" y="533"/>
                    <a:pt x="73" y="533"/>
                    <a:pt x="73" y="534"/>
                  </a:cubicBezTo>
                  <a:cubicBezTo>
                    <a:pt x="72" y="533"/>
                    <a:pt x="71" y="533"/>
                    <a:pt x="70" y="533"/>
                  </a:cubicBezTo>
                  <a:cubicBezTo>
                    <a:pt x="70" y="532"/>
                    <a:pt x="70" y="532"/>
                    <a:pt x="71" y="532"/>
                  </a:cubicBezTo>
                  <a:cubicBezTo>
                    <a:pt x="71" y="532"/>
                    <a:pt x="71" y="532"/>
                    <a:pt x="71" y="532"/>
                  </a:cubicBezTo>
                  <a:close/>
                  <a:moveTo>
                    <a:pt x="76" y="532"/>
                  </a:moveTo>
                  <a:cubicBezTo>
                    <a:pt x="76" y="532"/>
                    <a:pt x="77" y="532"/>
                    <a:pt x="77" y="532"/>
                  </a:cubicBezTo>
                  <a:cubicBezTo>
                    <a:pt x="77" y="532"/>
                    <a:pt x="76" y="532"/>
                    <a:pt x="76" y="532"/>
                  </a:cubicBezTo>
                  <a:close/>
                  <a:moveTo>
                    <a:pt x="79" y="532"/>
                  </a:moveTo>
                  <a:cubicBezTo>
                    <a:pt x="81" y="532"/>
                    <a:pt x="83" y="532"/>
                    <a:pt x="85" y="532"/>
                  </a:cubicBezTo>
                  <a:cubicBezTo>
                    <a:pt x="85" y="532"/>
                    <a:pt x="85" y="532"/>
                    <a:pt x="85" y="533"/>
                  </a:cubicBezTo>
                  <a:cubicBezTo>
                    <a:pt x="83" y="533"/>
                    <a:pt x="81" y="533"/>
                    <a:pt x="79" y="532"/>
                  </a:cubicBezTo>
                  <a:close/>
                  <a:moveTo>
                    <a:pt x="87" y="532"/>
                  </a:moveTo>
                  <a:cubicBezTo>
                    <a:pt x="87" y="532"/>
                    <a:pt x="88" y="532"/>
                    <a:pt x="88" y="532"/>
                  </a:cubicBezTo>
                  <a:cubicBezTo>
                    <a:pt x="88" y="532"/>
                    <a:pt x="86" y="534"/>
                    <a:pt x="86" y="532"/>
                  </a:cubicBezTo>
                  <a:cubicBezTo>
                    <a:pt x="86" y="532"/>
                    <a:pt x="87" y="532"/>
                    <a:pt x="87" y="532"/>
                  </a:cubicBezTo>
                  <a:close/>
                  <a:moveTo>
                    <a:pt x="123" y="532"/>
                  </a:moveTo>
                  <a:cubicBezTo>
                    <a:pt x="124" y="532"/>
                    <a:pt x="126" y="531"/>
                    <a:pt x="126" y="532"/>
                  </a:cubicBezTo>
                  <a:cubicBezTo>
                    <a:pt x="126" y="532"/>
                    <a:pt x="126" y="532"/>
                    <a:pt x="127" y="532"/>
                  </a:cubicBezTo>
                  <a:cubicBezTo>
                    <a:pt x="127" y="532"/>
                    <a:pt x="127" y="533"/>
                    <a:pt x="127" y="533"/>
                  </a:cubicBezTo>
                  <a:cubicBezTo>
                    <a:pt x="125" y="533"/>
                    <a:pt x="124" y="532"/>
                    <a:pt x="123" y="532"/>
                  </a:cubicBezTo>
                  <a:cubicBezTo>
                    <a:pt x="123" y="532"/>
                    <a:pt x="123" y="532"/>
                    <a:pt x="123" y="532"/>
                  </a:cubicBezTo>
                  <a:close/>
                  <a:moveTo>
                    <a:pt x="157" y="532"/>
                  </a:moveTo>
                  <a:cubicBezTo>
                    <a:pt x="157" y="532"/>
                    <a:pt x="158" y="532"/>
                    <a:pt x="158" y="532"/>
                  </a:cubicBezTo>
                  <a:cubicBezTo>
                    <a:pt x="158" y="532"/>
                    <a:pt x="157" y="532"/>
                    <a:pt x="157" y="532"/>
                  </a:cubicBezTo>
                  <a:close/>
                  <a:moveTo>
                    <a:pt x="160" y="532"/>
                  </a:moveTo>
                  <a:cubicBezTo>
                    <a:pt x="162" y="532"/>
                    <a:pt x="163" y="532"/>
                    <a:pt x="165" y="532"/>
                  </a:cubicBezTo>
                  <a:cubicBezTo>
                    <a:pt x="165" y="532"/>
                    <a:pt x="165" y="532"/>
                    <a:pt x="165" y="533"/>
                  </a:cubicBezTo>
                  <a:cubicBezTo>
                    <a:pt x="163" y="533"/>
                    <a:pt x="162" y="532"/>
                    <a:pt x="160" y="532"/>
                  </a:cubicBezTo>
                  <a:close/>
                  <a:moveTo>
                    <a:pt x="85" y="539"/>
                  </a:moveTo>
                  <a:cubicBezTo>
                    <a:pt x="86" y="539"/>
                    <a:pt x="87" y="539"/>
                    <a:pt x="88" y="540"/>
                  </a:cubicBezTo>
                  <a:cubicBezTo>
                    <a:pt x="88" y="540"/>
                    <a:pt x="88" y="540"/>
                    <a:pt x="88" y="540"/>
                  </a:cubicBezTo>
                  <a:cubicBezTo>
                    <a:pt x="87" y="540"/>
                    <a:pt x="86" y="539"/>
                    <a:pt x="85" y="539"/>
                  </a:cubicBezTo>
                  <a:close/>
                  <a:moveTo>
                    <a:pt x="97" y="540"/>
                  </a:moveTo>
                  <a:cubicBezTo>
                    <a:pt x="98" y="540"/>
                    <a:pt x="98" y="540"/>
                    <a:pt x="99" y="540"/>
                  </a:cubicBezTo>
                  <a:cubicBezTo>
                    <a:pt x="99" y="541"/>
                    <a:pt x="99" y="541"/>
                    <a:pt x="98" y="541"/>
                  </a:cubicBezTo>
                  <a:cubicBezTo>
                    <a:pt x="98" y="541"/>
                    <a:pt x="98" y="541"/>
                    <a:pt x="98" y="542"/>
                  </a:cubicBezTo>
                  <a:cubicBezTo>
                    <a:pt x="98" y="541"/>
                    <a:pt x="97" y="540"/>
                    <a:pt x="97" y="540"/>
                  </a:cubicBezTo>
                  <a:close/>
                  <a:moveTo>
                    <a:pt x="195" y="540"/>
                  </a:moveTo>
                  <a:cubicBezTo>
                    <a:pt x="195" y="540"/>
                    <a:pt x="196" y="540"/>
                    <a:pt x="197" y="540"/>
                  </a:cubicBezTo>
                  <a:cubicBezTo>
                    <a:pt x="197" y="540"/>
                    <a:pt x="197" y="541"/>
                    <a:pt x="197" y="541"/>
                  </a:cubicBezTo>
                  <a:cubicBezTo>
                    <a:pt x="197" y="541"/>
                    <a:pt x="196" y="541"/>
                    <a:pt x="196" y="541"/>
                  </a:cubicBezTo>
                  <a:cubicBezTo>
                    <a:pt x="196" y="541"/>
                    <a:pt x="196" y="541"/>
                    <a:pt x="196" y="542"/>
                  </a:cubicBezTo>
                  <a:cubicBezTo>
                    <a:pt x="195" y="542"/>
                    <a:pt x="195" y="542"/>
                    <a:pt x="195" y="541"/>
                  </a:cubicBezTo>
                  <a:cubicBezTo>
                    <a:pt x="195" y="541"/>
                    <a:pt x="195" y="540"/>
                    <a:pt x="195" y="540"/>
                  </a:cubicBezTo>
                  <a:close/>
                  <a:moveTo>
                    <a:pt x="75" y="540"/>
                  </a:moveTo>
                  <a:cubicBezTo>
                    <a:pt x="77" y="540"/>
                    <a:pt x="79" y="540"/>
                    <a:pt x="81" y="540"/>
                  </a:cubicBezTo>
                  <a:cubicBezTo>
                    <a:pt x="81" y="541"/>
                    <a:pt x="81" y="542"/>
                    <a:pt x="81" y="542"/>
                  </a:cubicBezTo>
                  <a:cubicBezTo>
                    <a:pt x="79" y="542"/>
                    <a:pt x="75" y="542"/>
                    <a:pt x="75" y="540"/>
                  </a:cubicBezTo>
                  <a:close/>
                  <a:moveTo>
                    <a:pt x="65" y="541"/>
                  </a:moveTo>
                  <a:cubicBezTo>
                    <a:pt x="66" y="541"/>
                    <a:pt x="68" y="541"/>
                    <a:pt x="68" y="542"/>
                  </a:cubicBezTo>
                  <a:cubicBezTo>
                    <a:pt x="68" y="542"/>
                    <a:pt x="68" y="542"/>
                    <a:pt x="67" y="542"/>
                  </a:cubicBezTo>
                  <a:cubicBezTo>
                    <a:pt x="67" y="542"/>
                    <a:pt x="67" y="542"/>
                    <a:pt x="67" y="542"/>
                  </a:cubicBezTo>
                  <a:cubicBezTo>
                    <a:pt x="67" y="542"/>
                    <a:pt x="66" y="541"/>
                    <a:pt x="65" y="541"/>
                  </a:cubicBezTo>
                  <a:close/>
                  <a:moveTo>
                    <a:pt x="162" y="541"/>
                  </a:moveTo>
                  <a:cubicBezTo>
                    <a:pt x="162" y="541"/>
                    <a:pt x="163" y="543"/>
                    <a:pt x="163" y="542"/>
                  </a:cubicBezTo>
                  <a:cubicBezTo>
                    <a:pt x="163" y="541"/>
                    <a:pt x="162" y="541"/>
                    <a:pt x="162" y="541"/>
                  </a:cubicBezTo>
                  <a:close/>
                  <a:moveTo>
                    <a:pt x="216" y="544"/>
                  </a:moveTo>
                  <a:cubicBezTo>
                    <a:pt x="217" y="545"/>
                    <a:pt x="218" y="545"/>
                    <a:pt x="219" y="545"/>
                  </a:cubicBezTo>
                  <a:cubicBezTo>
                    <a:pt x="219" y="545"/>
                    <a:pt x="219" y="546"/>
                    <a:pt x="219" y="546"/>
                  </a:cubicBezTo>
                  <a:cubicBezTo>
                    <a:pt x="218" y="546"/>
                    <a:pt x="215" y="546"/>
                    <a:pt x="215" y="545"/>
                  </a:cubicBezTo>
                  <a:cubicBezTo>
                    <a:pt x="216" y="545"/>
                    <a:pt x="216" y="545"/>
                    <a:pt x="216" y="545"/>
                  </a:cubicBezTo>
                  <a:cubicBezTo>
                    <a:pt x="216" y="545"/>
                    <a:pt x="216" y="545"/>
                    <a:pt x="216" y="544"/>
                  </a:cubicBezTo>
                  <a:close/>
                  <a:moveTo>
                    <a:pt x="122" y="545"/>
                  </a:moveTo>
                  <a:cubicBezTo>
                    <a:pt x="123" y="545"/>
                    <a:pt x="125" y="545"/>
                    <a:pt x="125" y="546"/>
                  </a:cubicBezTo>
                  <a:cubicBezTo>
                    <a:pt x="124" y="546"/>
                    <a:pt x="124" y="546"/>
                    <a:pt x="124" y="546"/>
                  </a:cubicBezTo>
                  <a:cubicBezTo>
                    <a:pt x="124" y="546"/>
                    <a:pt x="124" y="546"/>
                    <a:pt x="124" y="546"/>
                  </a:cubicBezTo>
                  <a:cubicBezTo>
                    <a:pt x="123" y="546"/>
                    <a:pt x="123" y="545"/>
                    <a:pt x="122" y="545"/>
                  </a:cubicBezTo>
                  <a:close/>
                  <a:moveTo>
                    <a:pt x="192" y="545"/>
                  </a:moveTo>
                  <a:cubicBezTo>
                    <a:pt x="192" y="545"/>
                    <a:pt x="194" y="547"/>
                    <a:pt x="192" y="547"/>
                  </a:cubicBezTo>
                  <a:cubicBezTo>
                    <a:pt x="192" y="546"/>
                    <a:pt x="193" y="546"/>
                    <a:pt x="192" y="546"/>
                  </a:cubicBezTo>
                  <a:cubicBezTo>
                    <a:pt x="192" y="546"/>
                    <a:pt x="192" y="545"/>
                    <a:pt x="192" y="545"/>
                  </a:cubicBezTo>
                  <a:close/>
                  <a:moveTo>
                    <a:pt x="207" y="545"/>
                  </a:moveTo>
                  <a:cubicBezTo>
                    <a:pt x="207" y="545"/>
                    <a:pt x="208" y="545"/>
                    <a:pt x="209" y="545"/>
                  </a:cubicBezTo>
                  <a:cubicBezTo>
                    <a:pt x="209" y="545"/>
                    <a:pt x="209" y="546"/>
                    <a:pt x="209" y="546"/>
                  </a:cubicBezTo>
                  <a:cubicBezTo>
                    <a:pt x="208" y="547"/>
                    <a:pt x="207" y="547"/>
                    <a:pt x="206" y="547"/>
                  </a:cubicBezTo>
                  <a:cubicBezTo>
                    <a:pt x="206" y="547"/>
                    <a:pt x="205" y="548"/>
                    <a:pt x="205" y="547"/>
                  </a:cubicBezTo>
                  <a:cubicBezTo>
                    <a:pt x="205" y="547"/>
                    <a:pt x="205" y="547"/>
                    <a:pt x="205" y="547"/>
                  </a:cubicBezTo>
                  <a:cubicBezTo>
                    <a:pt x="205" y="547"/>
                    <a:pt x="205" y="547"/>
                    <a:pt x="205" y="546"/>
                  </a:cubicBezTo>
                  <a:cubicBezTo>
                    <a:pt x="206" y="546"/>
                    <a:pt x="205" y="547"/>
                    <a:pt x="205" y="546"/>
                  </a:cubicBezTo>
                  <a:cubicBezTo>
                    <a:pt x="206" y="545"/>
                    <a:pt x="206" y="545"/>
                    <a:pt x="207" y="545"/>
                  </a:cubicBezTo>
                  <a:close/>
                  <a:moveTo>
                    <a:pt x="201" y="546"/>
                  </a:moveTo>
                  <a:cubicBezTo>
                    <a:pt x="202" y="546"/>
                    <a:pt x="203" y="546"/>
                    <a:pt x="203" y="547"/>
                  </a:cubicBezTo>
                  <a:cubicBezTo>
                    <a:pt x="203" y="547"/>
                    <a:pt x="203" y="547"/>
                    <a:pt x="203" y="547"/>
                  </a:cubicBezTo>
                  <a:cubicBezTo>
                    <a:pt x="203" y="547"/>
                    <a:pt x="203" y="548"/>
                    <a:pt x="203" y="548"/>
                  </a:cubicBezTo>
                  <a:cubicBezTo>
                    <a:pt x="202" y="548"/>
                    <a:pt x="201" y="548"/>
                    <a:pt x="201" y="547"/>
                  </a:cubicBezTo>
                  <a:cubicBezTo>
                    <a:pt x="201" y="547"/>
                    <a:pt x="201" y="546"/>
                    <a:pt x="201" y="546"/>
                  </a:cubicBezTo>
                  <a:close/>
                  <a:moveTo>
                    <a:pt x="26" y="546"/>
                  </a:moveTo>
                  <a:cubicBezTo>
                    <a:pt x="27" y="546"/>
                    <a:pt x="28" y="546"/>
                    <a:pt x="28" y="546"/>
                  </a:cubicBezTo>
                  <a:cubicBezTo>
                    <a:pt x="28" y="547"/>
                    <a:pt x="29" y="548"/>
                    <a:pt x="28" y="548"/>
                  </a:cubicBezTo>
                  <a:cubicBezTo>
                    <a:pt x="28" y="548"/>
                    <a:pt x="28" y="548"/>
                    <a:pt x="28" y="548"/>
                  </a:cubicBezTo>
                  <a:cubicBezTo>
                    <a:pt x="27" y="548"/>
                    <a:pt x="27" y="547"/>
                    <a:pt x="26" y="546"/>
                  </a:cubicBezTo>
                  <a:close/>
                  <a:moveTo>
                    <a:pt x="55" y="553"/>
                  </a:moveTo>
                  <a:cubicBezTo>
                    <a:pt x="56" y="553"/>
                    <a:pt x="57" y="554"/>
                    <a:pt x="59" y="554"/>
                  </a:cubicBezTo>
                  <a:cubicBezTo>
                    <a:pt x="59" y="554"/>
                    <a:pt x="59" y="554"/>
                    <a:pt x="59" y="554"/>
                  </a:cubicBezTo>
                  <a:cubicBezTo>
                    <a:pt x="58" y="554"/>
                    <a:pt x="58" y="554"/>
                    <a:pt x="58" y="554"/>
                  </a:cubicBezTo>
                  <a:cubicBezTo>
                    <a:pt x="58" y="555"/>
                    <a:pt x="58" y="555"/>
                    <a:pt x="58" y="555"/>
                  </a:cubicBezTo>
                  <a:cubicBezTo>
                    <a:pt x="57" y="555"/>
                    <a:pt x="55" y="556"/>
                    <a:pt x="55" y="554"/>
                  </a:cubicBezTo>
                  <a:cubicBezTo>
                    <a:pt x="54" y="554"/>
                    <a:pt x="54" y="555"/>
                    <a:pt x="54" y="554"/>
                  </a:cubicBezTo>
                  <a:cubicBezTo>
                    <a:pt x="54" y="554"/>
                    <a:pt x="55" y="553"/>
                    <a:pt x="55" y="553"/>
                  </a:cubicBezTo>
                  <a:close/>
                  <a:moveTo>
                    <a:pt x="129" y="553"/>
                  </a:moveTo>
                  <a:cubicBezTo>
                    <a:pt x="131" y="553"/>
                    <a:pt x="133" y="554"/>
                    <a:pt x="135" y="554"/>
                  </a:cubicBezTo>
                  <a:cubicBezTo>
                    <a:pt x="135" y="554"/>
                    <a:pt x="135" y="554"/>
                    <a:pt x="135" y="554"/>
                  </a:cubicBezTo>
                  <a:cubicBezTo>
                    <a:pt x="133" y="554"/>
                    <a:pt x="131" y="554"/>
                    <a:pt x="129" y="553"/>
                  </a:cubicBezTo>
                  <a:close/>
                  <a:moveTo>
                    <a:pt x="142" y="553"/>
                  </a:moveTo>
                  <a:cubicBezTo>
                    <a:pt x="143" y="553"/>
                    <a:pt x="143" y="553"/>
                    <a:pt x="143" y="553"/>
                  </a:cubicBezTo>
                  <a:cubicBezTo>
                    <a:pt x="143" y="553"/>
                    <a:pt x="143" y="554"/>
                    <a:pt x="143" y="554"/>
                  </a:cubicBezTo>
                  <a:cubicBezTo>
                    <a:pt x="144" y="554"/>
                    <a:pt x="144" y="554"/>
                    <a:pt x="143" y="554"/>
                  </a:cubicBezTo>
                  <a:cubicBezTo>
                    <a:pt x="143" y="555"/>
                    <a:pt x="143" y="555"/>
                    <a:pt x="143" y="555"/>
                  </a:cubicBezTo>
                  <a:cubicBezTo>
                    <a:pt x="143" y="555"/>
                    <a:pt x="143" y="555"/>
                    <a:pt x="142" y="555"/>
                  </a:cubicBezTo>
                  <a:cubicBezTo>
                    <a:pt x="142" y="554"/>
                    <a:pt x="142" y="554"/>
                    <a:pt x="141" y="554"/>
                  </a:cubicBezTo>
                  <a:cubicBezTo>
                    <a:pt x="142" y="554"/>
                    <a:pt x="142" y="554"/>
                    <a:pt x="142" y="553"/>
                  </a:cubicBezTo>
                  <a:close/>
                  <a:moveTo>
                    <a:pt x="198" y="553"/>
                  </a:moveTo>
                  <a:cubicBezTo>
                    <a:pt x="198" y="553"/>
                    <a:pt x="199" y="553"/>
                    <a:pt x="199" y="553"/>
                  </a:cubicBezTo>
                  <a:cubicBezTo>
                    <a:pt x="199" y="554"/>
                    <a:pt x="199" y="554"/>
                    <a:pt x="198" y="554"/>
                  </a:cubicBezTo>
                  <a:cubicBezTo>
                    <a:pt x="198" y="554"/>
                    <a:pt x="198" y="554"/>
                    <a:pt x="198" y="553"/>
                  </a:cubicBezTo>
                  <a:close/>
                  <a:moveTo>
                    <a:pt x="233" y="554"/>
                  </a:moveTo>
                  <a:cubicBezTo>
                    <a:pt x="234" y="554"/>
                    <a:pt x="234" y="554"/>
                    <a:pt x="235" y="554"/>
                  </a:cubicBezTo>
                  <a:cubicBezTo>
                    <a:pt x="234" y="554"/>
                    <a:pt x="234" y="554"/>
                    <a:pt x="233" y="5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 name="矩形 3"/>
          <p:cNvSpPr/>
          <p:nvPr/>
        </p:nvSpPr>
        <p:spPr>
          <a:xfrm>
            <a:off x="0" y="3221656"/>
            <a:ext cx="12193022" cy="3092058"/>
          </a:xfrm>
          <a:custGeom>
            <a:avLst/>
            <a:gdLst>
              <a:gd name="connsiteX0" fmla="*/ 0 w 12192000"/>
              <a:gd name="connsiteY0" fmla="*/ 0 h 3125972"/>
              <a:gd name="connsiteX1" fmla="*/ 12192000 w 12192000"/>
              <a:gd name="connsiteY1" fmla="*/ 0 h 3125972"/>
              <a:gd name="connsiteX2" fmla="*/ 12192000 w 12192000"/>
              <a:gd name="connsiteY2" fmla="*/ 3125972 h 3125972"/>
              <a:gd name="connsiteX3" fmla="*/ 0 w 12192000"/>
              <a:gd name="connsiteY3" fmla="*/ 3125972 h 3125972"/>
              <a:gd name="connsiteX4" fmla="*/ 0 w 12192000"/>
              <a:gd name="connsiteY4" fmla="*/ 0 h 3125972"/>
              <a:gd name="connsiteX0-1" fmla="*/ 0 w 12192000"/>
              <a:gd name="connsiteY0-2" fmla="*/ 0 h 3125972"/>
              <a:gd name="connsiteX1-3" fmla="*/ 12192000 w 12192000"/>
              <a:gd name="connsiteY1-4" fmla="*/ 0 h 3125972"/>
              <a:gd name="connsiteX2-5" fmla="*/ 12181367 w 12192000"/>
              <a:gd name="connsiteY2-6" fmla="*/ 1935126 h 3125972"/>
              <a:gd name="connsiteX3-7" fmla="*/ 0 w 12192000"/>
              <a:gd name="connsiteY3-8" fmla="*/ 3125972 h 3125972"/>
              <a:gd name="connsiteX4-9" fmla="*/ 0 w 12192000"/>
              <a:gd name="connsiteY4-10" fmla="*/ 0 h 3125972"/>
              <a:gd name="connsiteX0-11" fmla="*/ 0 w 12193022"/>
              <a:gd name="connsiteY0-12" fmla="*/ 0 h 3125972"/>
              <a:gd name="connsiteX1-13" fmla="*/ 12192000 w 12193022"/>
              <a:gd name="connsiteY1-14" fmla="*/ 0 h 3125972"/>
              <a:gd name="connsiteX2-15" fmla="*/ 12191999 w 12193022"/>
              <a:gd name="connsiteY2-16" fmla="*/ 1924494 h 3125972"/>
              <a:gd name="connsiteX3-17" fmla="*/ 0 w 12193022"/>
              <a:gd name="connsiteY3-18" fmla="*/ 3125972 h 3125972"/>
              <a:gd name="connsiteX4-19" fmla="*/ 0 w 12193022"/>
              <a:gd name="connsiteY4-20" fmla="*/ 0 h 312597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3022" h="3125972">
                <a:moveTo>
                  <a:pt x="0" y="0"/>
                </a:moveTo>
                <a:lnTo>
                  <a:pt x="12192000" y="0"/>
                </a:lnTo>
                <a:cubicBezTo>
                  <a:pt x="12188456" y="645042"/>
                  <a:pt x="12195543" y="1279452"/>
                  <a:pt x="12191999" y="1924494"/>
                </a:cubicBezTo>
                <a:lnTo>
                  <a:pt x="0" y="3125972"/>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51"/>
          <p:cNvSpPr txBox="1"/>
          <p:nvPr/>
        </p:nvSpPr>
        <p:spPr>
          <a:xfrm>
            <a:off x="647026" y="3680531"/>
            <a:ext cx="3271832" cy="1323439"/>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r>
              <a:rPr lang="zh-CN" altLang="en-US" sz="8000" dirty="0" smtClean="0">
                <a:solidFill>
                  <a:schemeClr val="bg1"/>
                </a:solidFill>
                <a:effectLst>
                  <a:reflection blurRad="6350" stA="55000" endA="300" endPos="45500" dir="5400000" sy="-100000" algn="bl" rotWithShape="0"/>
                </a:effectLst>
                <a:latin typeface="华康俪金黑W8" panose="020B0809000000000000" pitchFamily="49" charset="-122"/>
                <a:ea typeface="华康俪金黑W8" panose="020B0809000000000000" pitchFamily="49" charset="-122"/>
              </a:rPr>
              <a:t>谢 谢 </a:t>
            </a:r>
            <a:endParaRPr lang="zh-CN" altLang="en-US" sz="8000" dirty="0">
              <a:solidFill>
                <a:schemeClr val="bg1"/>
              </a:solidFill>
              <a:effectLst>
                <a:reflection blurRad="6350" stA="55000" endA="300" endPos="45500" dir="5400000" sy="-100000" algn="bl" rotWithShape="0"/>
              </a:effectLst>
              <a:latin typeface="华康俪金黑W8" panose="020B0809000000000000" pitchFamily="49" charset="-122"/>
              <a:ea typeface="华康俪金黑W8" panose="020B0809000000000000" pitchFamily="49" charset="-122"/>
            </a:endParaRPr>
          </a:p>
        </p:txBody>
      </p:sp>
      <p:sp>
        <p:nvSpPr>
          <p:cNvPr id="14" name="Freeform 43"/>
          <p:cNvSpPr/>
          <p:nvPr/>
        </p:nvSpPr>
        <p:spPr bwMode="auto">
          <a:xfrm>
            <a:off x="397541" y="231293"/>
            <a:ext cx="1261138" cy="1065879"/>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p>
        </p:txBody>
      </p:sp>
      <p:sp>
        <p:nvSpPr>
          <p:cNvPr id="19" name="TextBox 51"/>
          <p:cNvSpPr txBox="1"/>
          <p:nvPr/>
        </p:nvSpPr>
        <p:spPr>
          <a:xfrm>
            <a:off x="1967023" y="382773"/>
            <a:ext cx="3327991" cy="830997"/>
          </a:xfrm>
          <a:prstGeom prst="rect">
            <a:avLst/>
          </a:prstGeom>
          <a:noFill/>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eaLnBrk="1" hangingPunct="1">
              <a:defRPr/>
            </a:pPr>
            <a:r>
              <a:rPr lang="zh-CN" altLang="en-US" sz="2400" b="0" dirty="0" smtClean="0">
                <a:blipFill>
                  <a:blip r:embed="rId1"/>
                  <a:stretch>
                    <a:fillRect/>
                  </a:stretch>
                </a:blipFill>
                <a:latin typeface="禹卫书法行书简体" panose="02000603000000000000" pitchFamily="2" charset="-122"/>
                <a:ea typeface="禹卫书法行书简体" panose="02000603000000000000" pitchFamily="2" charset="-122"/>
              </a:rPr>
              <a:t>扎实推进“两学一做”</a:t>
            </a:r>
            <a:endParaRPr lang="en-US" altLang="zh-CN" sz="2400" b="0" dirty="0" smtClean="0">
              <a:blipFill>
                <a:blip r:embed="rId1"/>
                <a:stretch>
                  <a:fillRect/>
                </a:stretch>
              </a:blipFill>
              <a:latin typeface="禹卫书法行书简体" panose="02000603000000000000" pitchFamily="2" charset="-122"/>
              <a:ea typeface="禹卫书法行书简体" panose="02000603000000000000" pitchFamily="2" charset="-122"/>
            </a:endParaRPr>
          </a:p>
          <a:p>
            <a:pPr eaLnBrk="1" hangingPunct="1">
              <a:defRPr/>
            </a:pPr>
            <a:r>
              <a:rPr lang="zh-CN" altLang="en-US" sz="2400" b="0" dirty="0" smtClean="0">
                <a:blipFill>
                  <a:blip r:embed="rId1"/>
                  <a:stretch>
                    <a:fillRect/>
                  </a:stretch>
                </a:blipFill>
                <a:latin typeface="禹卫书法行书简体" panose="02000603000000000000" pitchFamily="2" charset="-122"/>
                <a:ea typeface="禹卫书法行书简体" panose="02000603000000000000" pitchFamily="2" charset="-122"/>
              </a:rPr>
              <a:t>学习教育常态化制度化</a:t>
            </a:r>
            <a:endParaRPr lang="en-US" altLang="zh-CN" sz="2400" b="0" dirty="0" smtClean="0">
              <a:blipFill>
                <a:blip r:embed="rId1"/>
                <a:stretch>
                  <a:fillRect/>
                </a:stretch>
              </a:blipFill>
              <a:latin typeface="禹卫书法行书简体" panose="02000603000000000000" pitchFamily="2" charset="-122"/>
              <a:ea typeface="禹卫书法行书简体" panose="02000603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750" fill="hold"/>
                                        <p:tgtEl>
                                          <p:spTgt spid="10"/>
                                        </p:tgtEl>
                                        <p:attrNameLst>
                                          <p:attrName>ppt_x</p:attrName>
                                        </p:attrNameLst>
                                      </p:cBhvr>
                                      <p:tavLst>
                                        <p:tav tm="0">
                                          <p:val>
                                            <p:strVal val="0-#ppt_w/2"/>
                                          </p:val>
                                        </p:tav>
                                        <p:tav tm="100000">
                                          <p:val>
                                            <p:strVal val="#ppt_x"/>
                                          </p:val>
                                        </p:tav>
                                      </p:tavLst>
                                    </p:anim>
                                    <p:anim calcmode="lin" valueType="num">
                                      <p:cBhvr additive="base">
                                        <p:cTn id="8" dur="7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1+#ppt_w/2"/>
                                          </p:val>
                                        </p:tav>
                                        <p:tav tm="100000">
                                          <p:val>
                                            <p:strVal val="#ppt_x"/>
                                          </p:val>
                                        </p:tav>
                                      </p:tavLst>
                                    </p:anim>
                                    <p:anim calcmode="lin" valueType="num">
                                      <p:cBhvr additive="base">
                                        <p:cTn id="12" dur="75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p>
          </p:txBody>
        </p:sp>
      </p:grpSp>
      <p:sp>
        <p:nvSpPr>
          <p:cNvPr id="39" name="矩形 38"/>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1607373" y="1353947"/>
            <a:ext cx="8603428" cy="4636450"/>
            <a:chOff x="2608436" y="1942586"/>
            <a:chExt cx="6993661" cy="3829567"/>
          </a:xfrm>
        </p:grpSpPr>
        <p:sp>
          <p:nvSpPr>
            <p:cNvPr id="19" name="MH_Other_1"/>
            <p:cNvSpPr/>
            <p:nvPr>
              <p:custDataLst>
                <p:tags r:id="rId1"/>
              </p:custDataLst>
            </p:nvPr>
          </p:nvSpPr>
          <p:spPr>
            <a:xfrm>
              <a:off x="7287091" y="2161500"/>
              <a:ext cx="748047" cy="284116"/>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kern="0">
                <a:solidFill>
                  <a:sysClr val="window" lastClr="FFFFFF"/>
                </a:solidFill>
                <a:latin typeface="Calibri" panose="020F0502020204030204"/>
                <a:ea typeface="宋体" panose="02010600030101010101" pitchFamily="2" charset="-122"/>
              </a:endParaRPr>
            </a:p>
          </p:txBody>
        </p:sp>
        <p:sp>
          <p:nvSpPr>
            <p:cNvPr id="20" name="MH_Other_2"/>
            <p:cNvSpPr/>
            <p:nvPr>
              <p:custDataLst>
                <p:tags r:id="rId2"/>
              </p:custDataLst>
            </p:nvPr>
          </p:nvSpPr>
          <p:spPr>
            <a:xfrm flipV="1">
              <a:off x="7287091" y="5269116"/>
              <a:ext cx="748047" cy="284116"/>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kern="0">
                <a:solidFill>
                  <a:sysClr val="window" lastClr="FFFFFF"/>
                </a:solidFill>
                <a:latin typeface="Calibri" panose="020F0502020204030204"/>
                <a:ea typeface="宋体" panose="02010600030101010101" pitchFamily="2" charset="-122"/>
              </a:endParaRPr>
            </a:p>
          </p:txBody>
        </p:sp>
        <p:sp>
          <p:nvSpPr>
            <p:cNvPr id="21" name="MH_Other_3"/>
            <p:cNvSpPr/>
            <p:nvPr>
              <p:custDataLst>
                <p:tags r:id="rId3"/>
              </p:custDataLst>
            </p:nvPr>
          </p:nvSpPr>
          <p:spPr>
            <a:xfrm flipH="1">
              <a:off x="4149746" y="2161500"/>
              <a:ext cx="748047" cy="284116"/>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27" name="MH_Other_4"/>
            <p:cNvSpPr/>
            <p:nvPr>
              <p:custDataLst>
                <p:tags r:id="rId4"/>
              </p:custDataLst>
            </p:nvPr>
          </p:nvSpPr>
          <p:spPr>
            <a:xfrm flipH="1" flipV="1">
              <a:off x="4149746" y="5269116"/>
              <a:ext cx="748047" cy="284116"/>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rgbClr val="D9D9D9"/>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kern="0">
                <a:solidFill>
                  <a:sysClr val="window" lastClr="FFFFFF"/>
                </a:solidFill>
                <a:latin typeface="Calibri" panose="020F0502020204030204"/>
                <a:ea typeface="宋体" panose="02010600030101010101" pitchFamily="2" charset="-122"/>
              </a:endParaRPr>
            </a:p>
          </p:txBody>
        </p:sp>
        <p:cxnSp>
          <p:nvCxnSpPr>
            <p:cNvPr id="33" name="MH_Other_5"/>
            <p:cNvCxnSpPr/>
            <p:nvPr>
              <p:custDataLst>
                <p:tags r:id="rId5"/>
              </p:custDataLst>
            </p:nvPr>
          </p:nvCxnSpPr>
          <p:spPr>
            <a:xfrm>
              <a:off x="4449599" y="2161500"/>
              <a:ext cx="1227390" cy="1113234"/>
            </a:xfrm>
            <a:prstGeom prst="line">
              <a:avLst/>
            </a:prstGeom>
            <a:noFill/>
            <a:ln w="9525" cap="flat" cmpd="sng" algn="ctr">
              <a:solidFill>
                <a:sysClr val="window" lastClr="FFFFFF"/>
              </a:solidFill>
              <a:prstDash val="solid"/>
            </a:ln>
            <a:effectLst/>
          </p:spPr>
        </p:cxnSp>
        <p:cxnSp>
          <p:nvCxnSpPr>
            <p:cNvPr id="34" name="MH_Other_6"/>
            <p:cNvCxnSpPr/>
            <p:nvPr>
              <p:custDataLst>
                <p:tags r:id="rId6"/>
              </p:custDataLst>
            </p:nvPr>
          </p:nvCxnSpPr>
          <p:spPr>
            <a:xfrm flipH="1">
              <a:off x="6507893" y="2161500"/>
              <a:ext cx="1227389" cy="1113234"/>
            </a:xfrm>
            <a:prstGeom prst="line">
              <a:avLst/>
            </a:prstGeom>
            <a:noFill/>
            <a:ln w="9525" cap="flat" cmpd="sng" algn="ctr">
              <a:solidFill>
                <a:sysClr val="window" lastClr="FFFFFF"/>
              </a:solidFill>
              <a:prstDash val="solid"/>
            </a:ln>
            <a:effectLst/>
          </p:spPr>
        </p:cxnSp>
        <p:cxnSp>
          <p:nvCxnSpPr>
            <p:cNvPr id="35" name="MH_Other_7"/>
            <p:cNvCxnSpPr/>
            <p:nvPr>
              <p:custDataLst>
                <p:tags r:id="rId7"/>
              </p:custDataLst>
            </p:nvPr>
          </p:nvCxnSpPr>
          <p:spPr>
            <a:xfrm flipV="1">
              <a:off x="4449599" y="4446781"/>
              <a:ext cx="1227390" cy="1106455"/>
            </a:xfrm>
            <a:prstGeom prst="line">
              <a:avLst/>
            </a:prstGeom>
            <a:noFill/>
            <a:ln w="9525" cap="flat" cmpd="sng" algn="ctr">
              <a:solidFill>
                <a:sysClr val="window" lastClr="FFFFFF"/>
              </a:solidFill>
              <a:prstDash val="solid"/>
            </a:ln>
            <a:effectLst/>
          </p:spPr>
        </p:cxnSp>
        <p:cxnSp>
          <p:nvCxnSpPr>
            <p:cNvPr id="36" name="MH_Other_8"/>
            <p:cNvCxnSpPr/>
            <p:nvPr>
              <p:custDataLst>
                <p:tags r:id="rId8"/>
              </p:custDataLst>
            </p:nvPr>
          </p:nvCxnSpPr>
          <p:spPr>
            <a:xfrm flipH="1" flipV="1">
              <a:off x="6507893" y="4446781"/>
              <a:ext cx="1153221" cy="1106455"/>
            </a:xfrm>
            <a:prstGeom prst="line">
              <a:avLst/>
            </a:prstGeom>
            <a:noFill/>
            <a:ln w="9525" cap="flat" cmpd="sng" algn="ctr">
              <a:solidFill>
                <a:sysClr val="window" lastClr="FFFFFF"/>
              </a:solidFill>
              <a:prstDash val="solid"/>
            </a:ln>
            <a:effectLst/>
          </p:spPr>
        </p:cxnSp>
        <p:sp>
          <p:nvSpPr>
            <p:cNvPr id="37" name="MH_SubTitle_2"/>
            <p:cNvSpPr/>
            <p:nvPr>
              <p:custDataLst>
                <p:tags r:id="rId9"/>
              </p:custDataLst>
            </p:nvPr>
          </p:nvSpPr>
          <p:spPr>
            <a:xfrm rot="19120543">
              <a:off x="5847797" y="1942586"/>
              <a:ext cx="2047772" cy="1289593"/>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 wrap="square" lIns="0" tIns="324000" rIns="459000" bIns="324000" numCol="1" spcCol="0" rtlCol="0" fromWordArt="0" anchor="ctr" anchorCtr="0" forceAA="0" compatLnSpc="1">
              <a:normAutofit/>
            </a:bodyPr>
            <a:lstStyle/>
            <a:p>
              <a:pPr algn="ctr"/>
              <a:endParaRPr lang="zh-CN" altLang="en-US" sz="1600" b="1" kern="0" dirty="0">
                <a:solidFill>
                  <a:srgbClr val="FFFFFF"/>
                </a:solidFill>
              </a:endParaRPr>
            </a:p>
          </p:txBody>
        </p:sp>
        <p:sp>
          <p:nvSpPr>
            <p:cNvPr id="40" name="MH_SubTitle_1"/>
            <p:cNvSpPr/>
            <p:nvPr>
              <p:custDataLst>
                <p:tags r:id="rId10"/>
              </p:custDataLst>
            </p:nvPr>
          </p:nvSpPr>
          <p:spPr>
            <a:xfrm rot="2479457" flipH="1">
              <a:off x="4289309" y="1942586"/>
              <a:ext cx="2047772" cy="1289593"/>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270" wrap="square" lIns="459000" tIns="324000" rIns="68580" bIns="324000" numCol="1" spcCol="0" rtlCol="0" fromWordArt="0" anchor="ctr" anchorCtr="0" forceAA="0" compatLnSpc="1">
              <a:normAutofit/>
            </a:bodyPr>
            <a:lstStyle/>
            <a:p>
              <a:pPr algn="ctr"/>
              <a:endParaRPr lang="zh-CN" altLang="en-US" sz="1600" b="1" kern="0" dirty="0">
                <a:solidFill>
                  <a:srgbClr val="FFFFFF"/>
                </a:solidFill>
              </a:endParaRPr>
            </a:p>
          </p:txBody>
        </p:sp>
        <p:sp>
          <p:nvSpPr>
            <p:cNvPr id="41" name="MH_Title_1"/>
            <p:cNvSpPr txBox="1"/>
            <p:nvPr>
              <p:custDataLst>
                <p:tags r:id="rId11"/>
              </p:custDataLst>
            </p:nvPr>
          </p:nvSpPr>
          <p:spPr>
            <a:xfrm>
              <a:off x="4924243" y="3301735"/>
              <a:ext cx="2289415" cy="1121242"/>
            </a:xfrm>
            <a:prstGeom prst="rect">
              <a:avLst/>
            </a:prstGeom>
            <a:noFill/>
          </p:spPr>
          <p:txBody>
            <a:bodyPr wrap="square" rtlCol="0" anchor="ctr" anchorCtr="0">
              <a:noAutofit/>
            </a:bodyPr>
            <a:lstStyle/>
            <a:p>
              <a:pPr lvl="0" algn="just">
                <a:defRPr/>
              </a:pPr>
              <a:r>
                <a:rPr lang="zh-CN" altLang="zh-CN" b="1" dirty="0">
                  <a:solidFill>
                    <a:schemeClr val="tx1">
                      <a:lumMod val="65000"/>
                      <a:lumOff val="35000"/>
                    </a:schemeClr>
                  </a:solidFill>
                </a:rPr>
                <a:t>紧密联系、相互支撑、相辅相成的统一整体</a:t>
              </a:r>
              <a:r>
                <a:rPr lang="zh-CN" altLang="zh-CN" b="1" dirty="0" smtClean="0">
                  <a:solidFill>
                    <a:schemeClr val="tx1">
                      <a:lumMod val="65000"/>
                      <a:lumOff val="35000"/>
                    </a:schemeClr>
                  </a:solidFill>
                </a:rPr>
                <a:t>，</a:t>
              </a:r>
              <a:r>
                <a:rPr lang="zh-CN" altLang="en-US" b="1" dirty="0" smtClean="0">
                  <a:solidFill>
                    <a:schemeClr val="tx1">
                      <a:lumMod val="65000"/>
                      <a:lumOff val="35000"/>
                    </a:schemeClr>
                  </a:solidFill>
                </a:rPr>
                <a:t>是</a:t>
              </a:r>
              <a:r>
                <a:rPr lang="zh-CN" altLang="zh-CN" b="1" dirty="0" smtClean="0">
                  <a:solidFill>
                    <a:schemeClr val="tx1">
                      <a:lumMod val="65000"/>
                      <a:lumOff val="35000"/>
                    </a:schemeClr>
                  </a:solidFill>
                </a:rPr>
                <a:t>人民群众</a:t>
              </a:r>
              <a:r>
                <a:rPr lang="zh-CN" altLang="zh-CN" b="1" dirty="0">
                  <a:solidFill>
                    <a:schemeClr val="tx1">
                      <a:lumMod val="65000"/>
                      <a:lumOff val="35000"/>
                    </a:schemeClr>
                  </a:solidFill>
                </a:rPr>
                <a:t>特别是党员干部的应有观念和基本</a:t>
              </a:r>
              <a:r>
                <a:rPr lang="zh-CN" altLang="zh-CN" b="1" dirty="0" smtClean="0">
                  <a:solidFill>
                    <a:schemeClr val="tx1">
                      <a:lumMod val="65000"/>
                      <a:lumOff val="35000"/>
                    </a:schemeClr>
                  </a:solidFill>
                </a:rPr>
                <a:t>素质</a:t>
              </a:r>
              <a:r>
                <a:rPr lang="zh-CN" altLang="en-US" b="1" dirty="0" smtClean="0">
                  <a:solidFill>
                    <a:schemeClr val="tx1">
                      <a:lumMod val="65000"/>
                      <a:lumOff val="35000"/>
                    </a:schemeClr>
                  </a:solidFill>
                </a:rPr>
                <a:t>。</a:t>
              </a:r>
              <a:endParaRPr lang="zh-CN" altLang="en-US" kern="0" dirty="0">
                <a:solidFill>
                  <a:schemeClr val="tx1">
                    <a:lumMod val="65000"/>
                    <a:lumOff val="35000"/>
                  </a:schemeClr>
                </a:solidFill>
              </a:endParaRPr>
            </a:p>
          </p:txBody>
        </p:sp>
        <p:sp>
          <p:nvSpPr>
            <p:cNvPr id="42" name="MH_Other_9"/>
            <p:cNvSpPr txBox="1"/>
            <p:nvPr>
              <p:custDataLst>
                <p:tags r:id="rId12"/>
              </p:custDataLst>
            </p:nvPr>
          </p:nvSpPr>
          <p:spPr>
            <a:xfrm>
              <a:off x="9235905" y="4141785"/>
              <a:ext cx="360000" cy="360000"/>
            </a:xfrm>
            <a:prstGeom prst="rect">
              <a:avLst/>
            </a:prstGeom>
            <a:noFill/>
          </p:spPr>
          <p:txBody>
            <a:bodyPr wrap="square" lIns="0" tIns="0" rIns="0" bIns="0" rtlCol="0" anchor="t" anchorCtr="0">
              <a:noAutofit/>
            </a:bodyPr>
            <a:lstStyle>
              <a:defPPr>
                <a:defRPr lang="zh-CN"/>
              </a:defPPr>
              <a:lvl1pPr marR="0" lvl="0" indent="0" fontAlgn="auto">
                <a:spcBef>
                  <a:spcPts val="0"/>
                </a:spcBef>
                <a:spcAft>
                  <a:spcPts val="0"/>
                </a:spcAft>
                <a:buClrTx/>
                <a:buSzTx/>
                <a:buFontTx/>
                <a:buNone/>
                <a:defRPr kumimoji="0" sz="2400" b="1" i="0" u="none" strike="noStrike" kern="0" cap="none" spc="0" normalizeH="0" baseline="0">
                  <a:ln>
                    <a:noFill/>
                  </a:ln>
                  <a:solidFill>
                    <a:schemeClr val="accent2"/>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r>
                <a:rPr lang="en-US" altLang="zh-CN" dirty="0"/>
                <a:t>04</a:t>
              </a:r>
              <a:endParaRPr lang="zh-CN" altLang="en-US" dirty="0"/>
            </a:p>
          </p:txBody>
        </p:sp>
        <p:sp>
          <p:nvSpPr>
            <p:cNvPr id="43" name="MH_Other_10"/>
            <p:cNvSpPr txBox="1"/>
            <p:nvPr>
              <p:custDataLst>
                <p:tags r:id="rId13"/>
              </p:custDataLst>
            </p:nvPr>
          </p:nvSpPr>
          <p:spPr>
            <a:xfrm>
              <a:off x="2617402" y="4123241"/>
              <a:ext cx="360000" cy="360000"/>
            </a:xfrm>
            <a:prstGeom prst="rect">
              <a:avLst/>
            </a:prstGeom>
            <a:noFill/>
          </p:spPr>
          <p:txBody>
            <a:bodyPr wrap="square" lIns="0" tIns="0" rIns="0" bIns="0" rtlCol="0" anchor="t" anchorCtr="0">
              <a:noAutofit/>
            </a:bodyPr>
            <a:lstStyle>
              <a:defPPr>
                <a:defRPr lang="zh-CN"/>
              </a:defPPr>
              <a:lvl1pPr marR="0" lvl="0" indent="0" fontAlgn="auto">
                <a:spcBef>
                  <a:spcPts val="0"/>
                </a:spcBef>
                <a:spcAft>
                  <a:spcPts val="0"/>
                </a:spcAft>
                <a:buClrTx/>
                <a:buSzTx/>
                <a:buFontTx/>
                <a:buNone/>
                <a:defRPr kumimoji="0" sz="2400" b="1" i="0" u="none" strike="noStrike" kern="0" cap="none" spc="0" normalizeH="0" baseline="0">
                  <a:ln>
                    <a:noFill/>
                  </a:ln>
                  <a:solidFill>
                    <a:schemeClr val="accent2"/>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r>
                <a:rPr lang="en-US" altLang="zh-CN" dirty="0"/>
                <a:t>03</a:t>
              </a:r>
              <a:endParaRPr lang="zh-CN" altLang="en-US" dirty="0"/>
            </a:p>
          </p:txBody>
        </p:sp>
        <p:sp>
          <p:nvSpPr>
            <p:cNvPr id="44" name="MH_Other_11"/>
            <p:cNvSpPr txBox="1"/>
            <p:nvPr>
              <p:custDataLst>
                <p:tags r:id="rId14"/>
              </p:custDataLst>
            </p:nvPr>
          </p:nvSpPr>
          <p:spPr>
            <a:xfrm>
              <a:off x="9242097" y="2487178"/>
              <a:ext cx="360000" cy="360000"/>
            </a:xfrm>
            <a:prstGeom prst="rect">
              <a:avLst/>
            </a:prstGeom>
            <a:noFill/>
          </p:spPr>
          <p:txBody>
            <a:bodyPr wrap="square" lIns="0" tIns="0" rIns="0" bIns="0" rtlCol="0" anchor="t" anchorCtr="0">
              <a:noAutofit/>
            </a:bodyPr>
            <a:lstStyle>
              <a:defPPr>
                <a:defRPr lang="zh-CN"/>
              </a:defPPr>
              <a:lvl1pPr marR="0" lvl="0" indent="0" fontAlgn="auto">
                <a:spcBef>
                  <a:spcPts val="0"/>
                </a:spcBef>
                <a:spcAft>
                  <a:spcPts val="0"/>
                </a:spcAft>
                <a:buClrTx/>
                <a:buSzTx/>
                <a:buFontTx/>
                <a:buNone/>
                <a:defRPr kumimoji="0" sz="2400" b="1" i="0" u="none" strike="noStrike" kern="0" cap="none" spc="0" normalizeH="0" baseline="0">
                  <a:ln>
                    <a:noFill/>
                  </a:ln>
                  <a:solidFill>
                    <a:schemeClr val="accent2"/>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r>
                <a:rPr lang="en-US" altLang="zh-CN" dirty="0"/>
                <a:t>02</a:t>
              </a:r>
              <a:endParaRPr lang="zh-CN" altLang="en-US" dirty="0"/>
            </a:p>
          </p:txBody>
        </p:sp>
        <p:sp>
          <p:nvSpPr>
            <p:cNvPr id="45" name="MH_Other_12"/>
            <p:cNvSpPr txBox="1"/>
            <p:nvPr>
              <p:custDataLst>
                <p:tags r:id="rId15"/>
              </p:custDataLst>
            </p:nvPr>
          </p:nvSpPr>
          <p:spPr>
            <a:xfrm>
              <a:off x="2612477" y="2498396"/>
              <a:ext cx="360000" cy="360000"/>
            </a:xfrm>
            <a:prstGeom prst="rect">
              <a:avLst/>
            </a:prstGeom>
            <a:noFill/>
          </p:spPr>
          <p:txBody>
            <a:bodyPr wrap="square" lIns="0" tIns="0" rIns="0" bIns="0" rtlCol="0" anchor="t" anchorCtr="0">
              <a:noAutofit/>
            </a:bodyPr>
            <a:lstStyle/>
            <a:p>
              <a:pPr>
                <a:defRPr/>
              </a:pPr>
              <a:r>
                <a:rPr lang="en-US" altLang="zh-CN" sz="2400" b="1" kern="0" dirty="0">
                  <a:solidFill>
                    <a:schemeClr val="accent2"/>
                  </a:solidFill>
                  <a:latin typeface="Arial" panose="020B0604020202020204" pitchFamily="34" charset="0"/>
                  <a:ea typeface="微软雅黑" panose="020B0503020204020204" pitchFamily="34" charset="-122"/>
                  <a:cs typeface="Arial" panose="020B0604020202020204" pitchFamily="34" charset="0"/>
                </a:rPr>
                <a:t>01</a:t>
              </a:r>
              <a:endParaRPr lang="zh-CN" altLang="en-US" sz="2400" b="1" kern="0" dirty="0">
                <a:solidFill>
                  <a:schemeClr val="accent2"/>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46" name="MH_Other_13"/>
            <p:cNvCxnSpPr/>
            <p:nvPr>
              <p:custDataLst>
                <p:tags r:id="rId16"/>
              </p:custDataLst>
            </p:nvPr>
          </p:nvCxnSpPr>
          <p:spPr>
            <a:xfrm>
              <a:off x="7519991" y="24456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cxnSp>
          <p:nvCxnSpPr>
            <p:cNvPr id="47" name="MH_Other_14"/>
            <p:cNvCxnSpPr/>
            <p:nvPr>
              <p:custDataLst>
                <p:tags r:id="rId17"/>
              </p:custDataLst>
            </p:nvPr>
          </p:nvCxnSpPr>
          <p:spPr>
            <a:xfrm>
              <a:off x="2627841" y="24456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cxnSp>
          <p:nvCxnSpPr>
            <p:cNvPr id="48" name="MH_Other_15"/>
            <p:cNvCxnSpPr/>
            <p:nvPr>
              <p:custDataLst>
                <p:tags r:id="rId18"/>
              </p:custDataLst>
            </p:nvPr>
          </p:nvCxnSpPr>
          <p:spPr>
            <a:xfrm>
              <a:off x="7519991" y="52691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cxnSp>
          <p:nvCxnSpPr>
            <p:cNvPr id="49" name="MH_Other_16"/>
            <p:cNvCxnSpPr/>
            <p:nvPr>
              <p:custDataLst>
                <p:tags r:id="rId19"/>
              </p:custDataLst>
            </p:nvPr>
          </p:nvCxnSpPr>
          <p:spPr>
            <a:xfrm>
              <a:off x="2608437" y="5269116"/>
              <a:ext cx="2047345" cy="0"/>
            </a:xfrm>
            <a:prstGeom prst="line">
              <a:avLst/>
            </a:prstGeom>
            <a:ln>
              <a:solidFill>
                <a:srgbClr val="C7C7C7"/>
              </a:solidFill>
            </a:ln>
          </p:spPr>
          <p:style>
            <a:lnRef idx="1">
              <a:schemeClr val="accent1"/>
            </a:lnRef>
            <a:fillRef idx="0">
              <a:schemeClr val="accent1"/>
            </a:fillRef>
            <a:effectRef idx="0">
              <a:schemeClr val="accent1"/>
            </a:effectRef>
            <a:fontRef idx="minor">
              <a:schemeClr val="tx1"/>
            </a:fontRef>
          </p:style>
        </p:cxnSp>
        <p:sp>
          <p:nvSpPr>
            <p:cNvPr id="50" name="MH_SubTitle_4"/>
            <p:cNvSpPr/>
            <p:nvPr>
              <p:custDataLst>
                <p:tags r:id="rId20"/>
              </p:custDataLst>
            </p:nvPr>
          </p:nvSpPr>
          <p:spPr>
            <a:xfrm rot="2479457" flipV="1">
              <a:off x="5847797" y="4482560"/>
              <a:ext cx="2047772" cy="1289593"/>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 wrap="square" lIns="459000" tIns="324000" rIns="68580" bIns="324000" numCol="1" spcCol="0" rtlCol="0" fromWordArt="0" anchor="ctr" anchorCtr="0" forceAA="0" compatLnSpc="1">
              <a:normAutofit/>
            </a:bodyPr>
            <a:lstStyle/>
            <a:p>
              <a:pPr algn="ctr"/>
              <a:endParaRPr lang="zh-CN" altLang="en-US" sz="1600" b="1" kern="0" dirty="0">
                <a:solidFill>
                  <a:srgbClr val="FFFFFF"/>
                </a:solidFill>
              </a:endParaRPr>
            </a:p>
          </p:txBody>
        </p:sp>
        <p:sp>
          <p:nvSpPr>
            <p:cNvPr id="51" name="MH_SubTitle_3"/>
            <p:cNvSpPr/>
            <p:nvPr>
              <p:custDataLst>
                <p:tags r:id="rId21"/>
              </p:custDataLst>
            </p:nvPr>
          </p:nvSpPr>
          <p:spPr>
            <a:xfrm rot="19120543" flipH="1" flipV="1">
              <a:off x="4289309" y="4482560"/>
              <a:ext cx="2047772" cy="1289593"/>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chemeClr val="accent1"/>
            </a:solidFill>
            <a:ln w="25400" cap="flat" cmpd="sng" algn="ctr">
              <a:noFill/>
              <a:prstDash val="solid"/>
            </a:ln>
            <a:effectLst/>
          </p:spPr>
          <p:txBody>
            <a:bodyPr rot="0" spcFirstLastPara="0" vertOverflow="overflow" horzOverflow="overflow" vert="vert270" wrap="square" lIns="0" tIns="324000" rIns="459000" bIns="324000" numCol="1" spcCol="0" rtlCol="0" fromWordArt="0" anchor="ctr" anchorCtr="0" forceAA="0" compatLnSpc="1">
              <a:normAutofit/>
            </a:bodyPr>
            <a:lstStyle/>
            <a:p>
              <a:pPr algn="ctr"/>
              <a:endParaRPr lang="zh-CN" altLang="en-US" sz="1600" b="1" kern="0" dirty="0">
                <a:solidFill>
                  <a:srgbClr val="FFFFFF"/>
                </a:solidFill>
              </a:endParaRPr>
            </a:p>
          </p:txBody>
        </p:sp>
        <p:sp>
          <p:nvSpPr>
            <p:cNvPr id="52" name="MH_Text_4"/>
            <p:cNvSpPr txBox="1"/>
            <p:nvPr>
              <p:custDataLst>
                <p:tags r:id="rId22"/>
              </p:custDataLst>
            </p:nvPr>
          </p:nvSpPr>
          <p:spPr>
            <a:xfrm>
              <a:off x="7677417" y="4502049"/>
              <a:ext cx="1889917" cy="763071"/>
            </a:xfrm>
            <a:prstGeom prst="rect">
              <a:avLst/>
            </a:prstGeom>
            <a:noFill/>
          </p:spPr>
          <p:txBody>
            <a:bodyPr wrap="square" lIns="0" tIns="0" rIns="0" bIns="0" rtlCol="0" anchor="t" anchorCtr="0">
              <a:noAutofit/>
            </a:bodyPr>
            <a:lstStyle/>
            <a:p>
              <a:pPr lvl="0" algn="just">
                <a:lnSpc>
                  <a:spcPct val="130000"/>
                </a:lnSpc>
                <a:defRPr/>
              </a:pPr>
              <a:r>
                <a:rPr lang="zh-CN" altLang="zh-CN" sz="1600" b="1" dirty="0" smtClean="0">
                  <a:solidFill>
                    <a:schemeClr val="tx1">
                      <a:lumMod val="65000"/>
                      <a:lumOff val="35000"/>
                    </a:schemeClr>
                  </a:solidFill>
                </a:rPr>
                <a:t>主动</a:t>
              </a:r>
              <a:r>
                <a:rPr lang="zh-CN" altLang="zh-CN" sz="1600" b="1" dirty="0">
                  <a:solidFill>
                    <a:schemeClr val="tx1">
                      <a:lumMod val="65000"/>
                      <a:lumOff val="35000"/>
                    </a:schemeClr>
                  </a:solidFill>
                </a:rPr>
                <a:t>向党中央及其理论和路线方针政策看齐</a:t>
              </a:r>
              <a:r>
                <a:rPr lang="zh-CN" altLang="zh-CN" sz="1600" b="1" dirty="0" smtClean="0">
                  <a:solidFill>
                    <a:schemeClr val="tx1">
                      <a:lumMod val="65000"/>
                      <a:lumOff val="35000"/>
                    </a:schemeClr>
                  </a:solidFill>
                </a:rPr>
                <a:t>，属于</a:t>
              </a:r>
              <a:r>
                <a:rPr lang="zh-CN" altLang="zh-CN" sz="1600" b="1" dirty="0">
                  <a:solidFill>
                    <a:schemeClr val="tx1">
                      <a:lumMod val="65000"/>
                      <a:lumOff val="35000"/>
                    </a:schemeClr>
                  </a:solidFill>
                </a:rPr>
                <a:t>组织观念。</a:t>
              </a:r>
              <a:endParaRPr lang="en-US" altLang="zh-CN" sz="1600" b="1" dirty="0">
                <a:solidFill>
                  <a:schemeClr val="tx1">
                    <a:lumMod val="65000"/>
                    <a:lumOff val="35000"/>
                  </a:schemeClr>
                </a:solidFill>
              </a:endParaRPr>
            </a:p>
          </p:txBody>
        </p:sp>
        <p:sp>
          <p:nvSpPr>
            <p:cNvPr id="53" name="MH_Text_3"/>
            <p:cNvSpPr txBox="1"/>
            <p:nvPr>
              <p:custDataLst>
                <p:tags r:id="rId23"/>
              </p:custDataLst>
            </p:nvPr>
          </p:nvSpPr>
          <p:spPr>
            <a:xfrm>
              <a:off x="2627841" y="4506585"/>
              <a:ext cx="1964691" cy="765314"/>
            </a:xfrm>
            <a:prstGeom prst="rect">
              <a:avLst/>
            </a:prstGeom>
            <a:noFill/>
          </p:spPr>
          <p:txBody>
            <a:bodyPr wrap="square" lIns="0" tIns="0" rIns="0" bIns="0" rtlCol="0" anchor="t" anchorCtr="0">
              <a:noAutofit/>
            </a:bodyPr>
            <a:lstStyle/>
            <a:p>
              <a:pPr lvl="0">
                <a:lnSpc>
                  <a:spcPct val="130000"/>
                </a:lnSpc>
                <a:defRPr/>
              </a:pPr>
              <a:r>
                <a:rPr lang="zh-CN" altLang="zh-CN" sz="1600" b="1" dirty="0" smtClean="0">
                  <a:solidFill>
                    <a:schemeClr val="tx1">
                      <a:lumMod val="65000"/>
                      <a:lumOff val="35000"/>
                    </a:schemeClr>
                  </a:solidFill>
                </a:rPr>
                <a:t>从</a:t>
              </a:r>
              <a:r>
                <a:rPr lang="zh-CN" altLang="zh-CN" sz="1600" b="1" dirty="0">
                  <a:solidFill>
                    <a:schemeClr val="tx1">
                      <a:lumMod val="65000"/>
                      <a:lumOff val="35000"/>
                    </a:schemeClr>
                  </a:solidFill>
                </a:rPr>
                <a:t>微观层面来说是指树立和维护以习近平同志为核心的党中央</a:t>
              </a:r>
              <a:r>
                <a:rPr lang="zh-CN" altLang="zh-CN" sz="1600" b="1" dirty="0" smtClean="0">
                  <a:solidFill>
                    <a:schemeClr val="tx1">
                      <a:lumMod val="65000"/>
                      <a:lumOff val="35000"/>
                    </a:schemeClr>
                  </a:solidFill>
                </a:rPr>
                <a:t>权威</a:t>
              </a:r>
              <a:r>
                <a:rPr lang="zh-CN" altLang="en-US" sz="1600" b="1" dirty="0" smtClean="0">
                  <a:solidFill>
                    <a:schemeClr val="tx1">
                      <a:lumMod val="65000"/>
                      <a:lumOff val="35000"/>
                    </a:schemeClr>
                  </a:solidFill>
                </a:rPr>
                <a:t>。</a:t>
              </a:r>
              <a:endParaRPr lang="en-US" altLang="zh-CN" sz="1600" kern="0" dirty="0">
                <a:solidFill>
                  <a:schemeClr val="tx1">
                    <a:lumMod val="65000"/>
                    <a:lumOff val="35000"/>
                  </a:schemeClr>
                </a:solidFill>
              </a:endParaRPr>
            </a:p>
          </p:txBody>
        </p:sp>
        <p:sp>
          <p:nvSpPr>
            <p:cNvPr id="54" name="MH_Text_2"/>
            <p:cNvSpPr txBox="1"/>
            <p:nvPr>
              <p:custDataLst>
                <p:tags r:id="rId24"/>
              </p:custDataLst>
            </p:nvPr>
          </p:nvSpPr>
          <p:spPr>
            <a:xfrm>
              <a:off x="7661114" y="2902644"/>
              <a:ext cx="1906222" cy="1049062"/>
            </a:xfrm>
            <a:prstGeom prst="rect">
              <a:avLst/>
            </a:prstGeom>
            <a:noFill/>
          </p:spPr>
          <p:txBody>
            <a:bodyPr wrap="square" lIns="0" tIns="0" rIns="0" bIns="0" rtlCol="0" anchor="t" anchorCtr="0">
              <a:noAutofit/>
            </a:bodyPr>
            <a:lstStyle/>
            <a:p>
              <a:pPr lvl="0" algn="just">
                <a:lnSpc>
                  <a:spcPct val="130000"/>
                </a:lnSpc>
                <a:defRPr/>
              </a:pPr>
              <a:r>
                <a:rPr lang="zh-CN" altLang="zh-CN" sz="1600" b="1" dirty="0" smtClean="0">
                  <a:solidFill>
                    <a:schemeClr val="tx1">
                      <a:lumMod val="65000"/>
                      <a:lumOff val="35000"/>
                    </a:schemeClr>
                  </a:solidFill>
                </a:rPr>
                <a:t>要</a:t>
              </a:r>
              <a:r>
                <a:rPr lang="zh-CN" altLang="zh-CN" sz="1600" b="1" dirty="0">
                  <a:solidFill>
                    <a:schemeClr val="tx1">
                      <a:lumMod val="65000"/>
                      <a:lumOff val="35000"/>
                    </a:schemeClr>
                  </a:solidFill>
                </a:rPr>
                <a:t>从全局高度和长远眼光分析问题，围绕党和</a:t>
              </a:r>
              <a:r>
                <a:rPr lang="zh-CN" altLang="zh-CN" sz="1600" b="1" dirty="0" smtClean="0">
                  <a:solidFill>
                    <a:schemeClr val="tx1">
                      <a:lumMod val="65000"/>
                      <a:lumOff val="35000"/>
                    </a:schemeClr>
                  </a:solidFill>
                </a:rPr>
                <a:t>国家大事</a:t>
              </a:r>
              <a:r>
                <a:rPr lang="zh-CN" altLang="zh-CN" sz="1600" b="1" dirty="0">
                  <a:solidFill>
                    <a:schemeClr val="tx1">
                      <a:lumMod val="65000"/>
                      <a:lumOff val="35000"/>
                    </a:schemeClr>
                  </a:solidFill>
                </a:rPr>
                <a:t>，</a:t>
              </a:r>
              <a:r>
                <a:rPr lang="zh-CN" altLang="zh-CN" sz="1600" b="1" dirty="0" smtClean="0">
                  <a:solidFill>
                    <a:schemeClr val="tx1">
                      <a:lumMod val="65000"/>
                      <a:lumOff val="35000"/>
                    </a:schemeClr>
                  </a:solidFill>
                </a:rPr>
                <a:t>自觉在</a:t>
              </a:r>
              <a:r>
                <a:rPr lang="zh-CN" altLang="zh-CN" sz="1600" b="1" dirty="0">
                  <a:solidFill>
                    <a:schemeClr val="tx1">
                      <a:lumMod val="65000"/>
                      <a:lumOff val="35000"/>
                    </a:schemeClr>
                  </a:solidFill>
                </a:rPr>
                <a:t>胸怀大局的前提下做好</a:t>
              </a:r>
              <a:r>
                <a:rPr lang="zh-CN" altLang="zh-CN" sz="1600" b="1" dirty="0" smtClean="0">
                  <a:solidFill>
                    <a:schemeClr val="tx1">
                      <a:lumMod val="65000"/>
                      <a:lumOff val="35000"/>
                    </a:schemeClr>
                  </a:solidFill>
                </a:rPr>
                <a:t>本职工作</a:t>
              </a:r>
              <a:r>
                <a:rPr lang="zh-CN" altLang="en-US" sz="1600" b="1" dirty="0" smtClean="0">
                  <a:solidFill>
                    <a:schemeClr val="tx1">
                      <a:lumMod val="65000"/>
                      <a:lumOff val="35000"/>
                    </a:schemeClr>
                  </a:solidFill>
                </a:rPr>
                <a:t>。</a:t>
              </a:r>
              <a:endParaRPr lang="en-US" altLang="zh-CN" sz="1600" kern="0" dirty="0">
                <a:solidFill>
                  <a:schemeClr val="tx1">
                    <a:lumMod val="65000"/>
                    <a:lumOff val="35000"/>
                  </a:schemeClr>
                </a:solidFill>
              </a:endParaRPr>
            </a:p>
          </p:txBody>
        </p:sp>
        <p:sp>
          <p:nvSpPr>
            <p:cNvPr id="55" name="MH_Text_1"/>
            <p:cNvSpPr txBox="1"/>
            <p:nvPr>
              <p:custDataLst>
                <p:tags r:id="rId25"/>
              </p:custDataLst>
            </p:nvPr>
          </p:nvSpPr>
          <p:spPr>
            <a:xfrm>
              <a:off x="2608436" y="2881873"/>
              <a:ext cx="1984096" cy="995559"/>
            </a:xfrm>
            <a:prstGeom prst="rect">
              <a:avLst/>
            </a:prstGeom>
            <a:noFill/>
          </p:spPr>
          <p:txBody>
            <a:bodyPr wrap="square" lIns="0" tIns="0" rIns="0" bIns="0" rtlCol="0" anchor="t" anchorCtr="0">
              <a:noAutofit/>
            </a:bodyPr>
            <a:lstStyle/>
            <a:p>
              <a:pPr lvl="0" algn="just">
                <a:lnSpc>
                  <a:spcPct val="130000"/>
                </a:lnSpc>
                <a:defRPr/>
              </a:pPr>
              <a:r>
                <a:rPr lang="zh-CN" altLang="zh-CN" sz="1600" b="1" dirty="0" smtClean="0">
                  <a:solidFill>
                    <a:schemeClr val="tx1">
                      <a:lumMod val="65000"/>
                      <a:lumOff val="35000"/>
                    </a:schemeClr>
                  </a:solidFill>
                </a:rPr>
                <a:t>是</a:t>
              </a:r>
              <a:r>
                <a:rPr lang="zh-CN" altLang="zh-CN" sz="1600" b="1" dirty="0">
                  <a:solidFill>
                    <a:schemeClr val="tx1">
                      <a:lumMod val="65000"/>
                      <a:lumOff val="35000"/>
                    </a:schemeClr>
                  </a:solidFill>
                </a:rPr>
                <a:t>相对于经济、文化、社会和生态</a:t>
              </a:r>
              <a:r>
                <a:rPr lang="zh-CN" altLang="zh-CN" sz="1600" b="1" dirty="0" smtClean="0">
                  <a:solidFill>
                    <a:schemeClr val="tx1">
                      <a:lumMod val="65000"/>
                      <a:lumOff val="35000"/>
                    </a:schemeClr>
                  </a:solidFill>
                </a:rPr>
                <a:t>文明意识</a:t>
              </a:r>
              <a:r>
                <a:rPr lang="zh-CN" altLang="zh-CN" sz="1600" b="1" dirty="0">
                  <a:solidFill>
                    <a:schemeClr val="tx1">
                      <a:lumMod val="65000"/>
                      <a:lumOff val="35000"/>
                    </a:schemeClr>
                  </a:solidFill>
                </a:rPr>
                <a:t>来说的</a:t>
              </a:r>
              <a:r>
                <a:rPr lang="zh-CN" altLang="zh-CN" sz="1600" b="1" dirty="0" smtClean="0">
                  <a:solidFill>
                    <a:schemeClr val="tx1">
                      <a:lumMod val="65000"/>
                      <a:lumOff val="35000"/>
                    </a:schemeClr>
                  </a:solidFill>
                </a:rPr>
                <a:t>，核心</a:t>
              </a:r>
              <a:r>
                <a:rPr lang="zh-CN" altLang="zh-CN" sz="1600" b="1" dirty="0">
                  <a:solidFill>
                    <a:schemeClr val="tx1">
                      <a:lumMod val="65000"/>
                      <a:lumOff val="35000"/>
                    </a:schemeClr>
                  </a:solidFill>
                </a:rPr>
                <a:t>是</a:t>
              </a:r>
              <a:r>
                <a:rPr lang="zh-CN" altLang="zh-CN" sz="1600" b="1" dirty="0" smtClean="0">
                  <a:solidFill>
                    <a:schemeClr val="tx1">
                      <a:lumMod val="65000"/>
                      <a:lumOff val="35000"/>
                    </a:schemeClr>
                  </a:solidFill>
                </a:rPr>
                <a:t>理想信念，是</a:t>
              </a:r>
              <a:r>
                <a:rPr lang="zh-CN" altLang="zh-CN" sz="1600" b="1" dirty="0">
                  <a:solidFill>
                    <a:schemeClr val="tx1">
                      <a:lumMod val="65000"/>
                      <a:lumOff val="35000"/>
                    </a:schemeClr>
                  </a:solidFill>
                </a:rPr>
                <a:t>其他三个意识的政治思想</a:t>
              </a:r>
              <a:r>
                <a:rPr lang="zh-CN" altLang="zh-CN" sz="1600" b="1" dirty="0" smtClean="0">
                  <a:solidFill>
                    <a:schemeClr val="tx1">
                      <a:lumMod val="65000"/>
                      <a:lumOff val="35000"/>
                    </a:schemeClr>
                  </a:solidFill>
                </a:rPr>
                <a:t>基础</a:t>
              </a:r>
              <a:r>
                <a:rPr lang="zh-CN" altLang="en-US" sz="1600" b="1" dirty="0" smtClean="0">
                  <a:solidFill>
                    <a:schemeClr val="tx1">
                      <a:lumMod val="65000"/>
                      <a:lumOff val="35000"/>
                    </a:schemeClr>
                  </a:solidFill>
                </a:rPr>
                <a:t>。</a:t>
              </a:r>
              <a:endParaRPr lang="en-US" altLang="zh-CN" sz="1600" kern="0" dirty="0">
                <a:solidFill>
                  <a:schemeClr val="tx1">
                    <a:lumMod val="65000"/>
                    <a:lumOff val="35000"/>
                  </a:schemeClr>
                </a:solidFill>
              </a:endParaRPr>
            </a:p>
          </p:txBody>
        </p:sp>
      </p:grpSp>
      <p:sp>
        <p:nvSpPr>
          <p:cNvPr id="4" name="矩形 3"/>
          <p:cNvSpPr/>
          <p:nvPr/>
        </p:nvSpPr>
        <p:spPr>
          <a:xfrm>
            <a:off x="2153497" y="2013284"/>
            <a:ext cx="1210588" cy="400110"/>
          </a:xfrm>
          <a:prstGeom prst="rect">
            <a:avLst/>
          </a:prstGeom>
        </p:spPr>
        <p:txBody>
          <a:bodyPr wrap="none">
            <a:spAutoFit/>
          </a:bodyPr>
          <a:lstStyle/>
          <a:p>
            <a:pPr algn="just"/>
            <a:r>
              <a:rPr lang="zh-CN" altLang="en-US" sz="2000" b="1" dirty="0" smtClean="0">
                <a:solidFill>
                  <a:srgbClr val="C00000"/>
                </a:solidFill>
              </a:rPr>
              <a:t>政治</a:t>
            </a:r>
            <a:r>
              <a:rPr lang="zh-CN" altLang="zh-CN" sz="2000" b="1" dirty="0" smtClean="0">
                <a:solidFill>
                  <a:srgbClr val="C00000"/>
                </a:solidFill>
              </a:rPr>
              <a:t>意识</a:t>
            </a:r>
            <a:endParaRPr lang="zh-CN" altLang="en-US" sz="2000" b="1" dirty="0">
              <a:solidFill>
                <a:srgbClr val="C00000"/>
              </a:solidFill>
            </a:endParaRPr>
          </a:p>
        </p:txBody>
      </p:sp>
      <p:sp>
        <p:nvSpPr>
          <p:cNvPr id="56" name="矩形 55"/>
          <p:cNvSpPr/>
          <p:nvPr/>
        </p:nvSpPr>
        <p:spPr>
          <a:xfrm>
            <a:off x="8455055" y="2057690"/>
            <a:ext cx="1210588" cy="400110"/>
          </a:xfrm>
          <a:prstGeom prst="rect">
            <a:avLst/>
          </a:prstGeom>
        </p:spPr>
        <p:txBody>
          <a:bodyPr wrap="none">
            <a:spAutoFit/>
          </a:bodyPr>
          <a:lstStyle/>
          <a:p>
            <a:pPr algn="just"/>
            <a:r>
              <a:rPr lang="zh-CN" altLang="en-US" sz="2000" b="1" dirty="0" smtClean="0">
                <a:solidFill>
                  <a:srgbClr val="C00000"/>
                </a:solidFill>
              </a:rPr>
              <a:t>大局</a:t>
            </a:r>
            <a:r>
              <a:rPr lang="zh-CN" altLang="zh-CN" sz="2000" b="1" dirty="0" smtClean="0">
                <a:solidFill>
                  <a:srgbClr val="C00000"/>
                </a:solidFill>
              </a:rPr>
              <a:t>意识</a:t>
            </a:r>
            <a:endParaRPr lang="zh-CN" altLang="en-US" sz="2000" b="1" dirty="0">
              <a:solidFill>
                <a:srgbClr val="C00000"/>
              </a:solidFill>
            </a:endParaRPr>
          </a:p>
        </p:txBody>
      </p:sp>
      <p:sp>
        <p:nvSpPr>
          <p:cNvPr id="57" name="矩形 56"/>
          <p:cNvSpPr/>
          <p:nvPr/>
        </p:nvSpPr>
        <p:spPr>
          <a:xfrm>
            <a:off x="2151992" y="3977227"/>
            <a:ext cx="1210588" cy="400110"/>
          </a:xfrm>
          <a:prstGeom prst="rect">
            <a:avLst/>
          </a:prstGeom>
        </p:spPr>
        <p:txBody>
          <a:bodyPr wrap="none">
            <a:spAutoFit/>
          </a:bodyPr>
          <a:lstStyle/>
          <a:p>
            <a:pPr algn="just"/>
            <a:r>
              <a:rPr lang="zh-CN" altLang="en-US" sz="2000" b="1" dirty="0" smtClean="0">
                <a:solidFill>
                  <a:srgbClr val="C00000"/>
                </a:solidFill>
              </a:rPr>
              <a:t>核心</a:t>
            </a:r>
            <a:r>
              <a:rPr lang="zh-CN" altLang="zh-CN" sz="2000" b="1" dirty="0" smtClean="0">
                <a:solidFill>
                  <a:srgbClr val="C00000"/>
                </a:solidFill>
              </a:rPr>
              <a:t>意识</a:t>
            </a:r>
            <a:endParaRPr lang="zh-CN" altLang="en-US" sz="2000" b="1" dirty="0">
              <a:solidFill>
                <a:srgbClr val="C00000"/>
              </a:solidFill>
            </a:endParaRPr>
          </a:p>
        </p:txBody>
      </p:sp>
      <p:sp>
        <p:nvSpPr>
          <p:cNvPr id="58" name="矩形 57"/>
          <p:cNvSpPr/>
          <p:nvPr/>
        </p:nvSpPr>
        <p:spPr>
          <a:xfrm>
            <a:off x="8455055" y="3971735"/>
            <a:ext cx="1210588" cy="400110"/>
          </a:xfrm>
          <a:prstGeom prst="rect">
            <a:avLst/>
          </a:prstGeom>
        </p:spPr>
        <p:txBody>
          <a:bodyPr wrap="none">
            <a:spAutoFit/>
          </a:bodyPr>
          <a:lstStyle/>
          <a:p>
            <a:pPr algn="just"/>
            <a:r>
              <a:rPr lang="zh-CN" altLang="en-US" sz="2000" b="1" dirty="0" smtClean="0">
                <a:solidFill>
                  <a:srgbClr val="C00000"/>
                </a:solidFill>
              </a:rPr>
              <a:t>看齐</a:t>
            </a:r>
            <a:r>
              <a:rPr lang="zh-CN" altLang="zh-CN" sz="2000" b="1" dirty="0" smtClean="0">
                <a:solidFill>
                  <a:srgbClr val="C00000"/>
                </a:solidFill>
              </a:rPr>
              <a:t>意识</a:t>
            </a:r>
            <a:endParaRPr lang="zh-CN" altLang="en-US" sz="2000" b="1" dirty="0">
              <a:solidFill>
                <a:srgbClr val="C00000"/>
              </a:solidFill>
            </a:endParaRPr>
          </a:p>
        </p:txBody>
      </p:sp>
      <p:sp>
        <p:nvSpPr>
          <p:cNvPr id="61" name="文本框 60"/>
          <p:cNvSpPr txBox="1"/>
          <p:nvPr/>
        </p:nvSpPr>
        <p:spPr>
          <a:xfrm>
            <a:off x="1134532" y="38100"/>
            <a:ext cx="7258353" cy="646331"/>
          </a:xfrm>
          <a:prstGeom prst="rect">
            <a:avLst/>
          </a:prstGeom>
          <a:noFill/>
        </p:spPr>
        <p:txBody>
          <a:bodyPr wrap="square" rtlCol="0">
            <a:spAutoFit/>
          </a:bodyPr>
          <a:lstStyle/>
          <a:p>
            <a:r>
              <a:rPr lang="en-US" altLang="zh-CN" sz="3600" dirty="0" smtClean="0">
                <a:solidFill>
                  <a:schemeClr val="accent1"/>
                </a:solidFill>
                <a:latin typeface="+mn-ea"/>
              </a:rPr>
              <a:t>“</a:t>
            </a:r>
            <a:r>
              <a:rPr lang="zh-CN" altLang="zh-CN" sz="3600" dirty="0">
                <a:solidFill>
                  <a:schemeClr val="accent1"/>
                </a:solidFill>
                <a:latin typeface="+mn-ea"/>
              </a:rPr>
              <a:t>四个意识</a:t>
            </a:r>
            <a:r>
              <a:rPr lang="en-US" altLang="zh-CN" sz="3600" dirty="0" smtClean="0">
                <a:solidFill>
                  <a:schemeClr val="accent1"/>
                </a:solidFill>
                <a:latin typeface="+mn-ea"/>
              </a:rPr>
              <a:t>”</a:t>
            </a:r>
            <a:r>
              <a:rPr lang="zh-CN" altLang="en-US" sz="3600" dirty="0" smtClean="0">
                <a:solidFill>
                  <a:schemeClr val="accent1"/>
                </a:solidFill>
                <a:latin typeface="+mn-ea"/>
              </a:rPr>
              <a:t>相互支撑的联系</a:t>
            </a:r>
            <a:endParaRPr lang="zh-CN" altLang="en-US" sz="3600" dirty="0">
              <a:solidFill>
                <a:schemeClr val="accent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par>
                                <p:cTn id="12" presetID="22" presetClass="entr" presetSubtype="8" fill="hold" grpId="0" nodeType="withEffect">
                                  <p:stCondLst>
                                    <p:cond delay="500"/>
                                  </p:stCondLst>
                                  <p:childTnLst>
                                    <p:set>
                                      <p:cBhvr>
                                        <p:cTn id="13" dur="1" fill="hold">
                                          <p:stCondLst>
                                            <p:cond delay="0"/>
                                          </p:stCondLst>
                                        </p:cTn>
                                        <p:tgtEl>
                                          <p:spTgt spid="61"/>
                                        </p:tgtEl>
                                        <p:attrNameLst>
                                          <p:attrName>style.visibility</p:attrName>
                                        </p:attrNameLst>
                                      </p:cBhvr>
                                      <p:to>
                                        <p:strVal val="visible"/>
                                      </p:to>
                                    </p:set>
                                    <p:animEffect transition="in" filter="wipe(left)">
                                      <p:cBhvr>
                                        <p:cTn id="1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8">
            <a:hlinkClick r:id="" action="ppaction://hlinkshowjump?jump=nextslide"/>
          </p:cNvPr>
          <p:cNvSpPr txBox="1">
            <a:spLocks noChangeArrowheads="1"/>
          </p:cNvSpPr>
          <p:nvPr/>
        </p:nvSpPr>
        <p:spPr bwMode="auto">
          <a:xfrm>
            <a:off x="1513083" y="3755158"/>
            <a:ext cx="17235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r>
              <a:rPr lang="zh-CN" altLang="en-US" sz="6000" dirty="0" smtClean="0">
                <a:solidFill>
                  <a:schemeClr val="bg1"/>
                </a:solidFill>
                <a:latin typeface="华康俪金黑W8" panose="020B0809000000000000" pitchFamily="49" charset="-122"/>
                <a:ea typeface="华康俪金黑W8" panose="020B0809000000000000" pitchFamily="49" charset="-122"/>
              </a:rPr>
              <a:t>目录</a:t>
            </a:r>
            <a:endParaRPr lang="zh-CN" altLang="en-US" sz="6000" dirty="0">
              <a:solidFill>
                <a:schemeClr val="bg1"/>
              </a:solidFill>
              <a:latin typeface="华康俪金黑W8" panose="020B0809000000000000" pitchFamily="49" charset="-122"/>
              <a:ea typeface="华康俪金黑W8" panose="020B0809000000000000" pitchFamily="49" charset="-122"/>
            </a:endParaRPr>
          </a:p>
        </p:txBody>
      </p:sp>
      <p:sp>
        <p:nvSpPr>
          <p:cNvPr id="18" name="矩形 17"/>
          <p:cNvSpPr/>
          <p:nvPr/>
        </p:nvSpPr>
        <p:spPr>
          <a:xfrm>
            <a:off x="0" y="6677246"/>
            <a:ext cx="12192000" cy="1807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3945142" y="732853"/>
            <a:ext cx="7899855" cy="632873"/>
            <a:chOff x="3996389" y="585478"/>
            <a:chExt cx="6869397" cy="632873"/>
          </a:xfrm>
        </p:grpSpPr>
        <p:sp>
          <p:nvSpPr>
            <p:cNvPr id="29" name="圆角矩形 28"/>
            <p:cNvSpPr/>
            <p:nvPr/>
          </p:nvSpPr>
          <p:spPr bwMode="auto">
            <a:xfrm>
              <a:off x="3996389" y="585478"/>
              <a:ext cx="630382" cy="63287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3200" dirty="0">
                  <a:solidFill>
                    <a:schemeClr val="bg1"/>
                  </a:solidFill>
                  <a:latin typeface="Impact" panose="020B0806030902050204" pitchFamily="34" charset="0"/>
                  <a:ea typeface="华康俪金黑W8" panose="020B0809000000000000" pitchFamily="49" charset="-122"/>
                </a:rPr>
                <a:t>1</a:t>
              </a:r>
              <a:endParaRPr lang="zh-CN" altLang="en-US" sz="3200" dirty="0">
                <a:solidFill>
                  <a:schemeClr val="bg1"/>
                </a:solidFill>
                <a:latin typeface="Impact" panose="020B0806030902050204" pitchFamily="34" charset="0"/>
                <a:ea typeface="华康俪金黑W8" panose="020B0809000000000000" pitchFamily="49" charset="-122"/>
              </a:endParaRPr>
            </a:p>
          </p:txBody>
        </p:sp>
        <p:sp>
          <p:nvSpPr>
            <p:cNvPr id="30" name="TextBox 38">
              <a:hlinkClick r:id="" action="ppaction://hlinkshowjump?jump=nextslide"/>
            </p:cNvPr>
            <p:cNvSpPr txBox="1">
              <a:spLocks noChangeArrowheads="1"/>
            </p:cNvSpPr>
            <p:nvPr/>
          </p:nvSpPr>
          <p:spPr bwMode="auto">
            <a:xfrm>
              <a:off x="4873242" y="612473"/>
              <a:ext cx="5992544" cy="510778"/>
            </a:xfrm>
            <a:prstGeom prst="round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zh-CN" sz="2400" b="1" dirty="0" smtClean="0">
                  <a:solidFill>
                    <a:srgbClr val="FF0000"/>
                  </a:solidFill>
                </a:rPr>
                <a:t>“四个意识”是凝聚发展动力的重要思想保证</a:t>
              </a:r>
              <a:endParaRPr lang="zh-CN" altLang="zh-CN" sz="2400" dirty="0">
                <a:solidFill>
                  <a:srgbClr val="FF0000"/>
                </a:solidFill>
              </a:endParaRPr>
            </a:p>
          </p:txBody>
        </p:sp>
      </p:grpSp>
      <p:grpSp>
        <p:nvGrpSpPr>
          <p:cNvPr id="4" name="组合 3"/>
          <p:cNvGrpSpPr/>
          <p:nvPr/>
        </p:nvGrpSpPr>
        <p:grpSpPr>
          <a:xfrm>
            <a:off x="3938954" y="1856931"/>
            <a:ext cx="8046719" cy="900336"/>
            <a:chOff x="3996389" y="1556714"/>
            <a:chExt cx="6869397" cy="1350809"/>
          </a:xfrm>
        </p:grpSpPr>
        <p:sp>
          <p:nvSpPr>
            <p:cNvPr id="31" name="圆角矩形 30"/>
            <p:cNvSpPr/>
            <p:nvPr/>
          </p:nvSpPr>
          <p:spPr bwMode="auto">
            <a:xfrm>
              <a:off x="3996389" y="1556714"/>
              <a:ext cx="630382" cy="103421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3200" dirty="0">
                  <a:solidFill>
                    <a:schemeClr val="bg1"/>
                  </a:solidFill>
                  <a:latin typeface="Impact" panose="020B0806030902050204" pitchFamily="34" charset="0"/>
                  <a:ea typeface="华康俪金黑W8" panose="020B0809000000000000" pitchFamily="49" charset="-122"/>
                </a:rPr>
                <a:t>2</a:t>
              </a:r>
              <a:endParaRPr lang="zh-CN" altLang="en-US" sz="3200" dirty="0">
                <a:solidFill>
                  <a:schemeClr val="bg1"/>
                </a:solidFill>
                <a:latin typeface="Impact" panose="020B0806030902050204" pitchFamily="34" charset="0"/>
                <a:ea typeface="华康俪金黑W8" panose="020B0809000000000000" pitchFamily="49" charset="-122"/>
              </a:endParaRPr>
            </a:p>
          </p:txBody>
        </p:sp>
        <p:sp>
          <p:nvSpPr>
            <p:cNvPr id="32" name="TextBox 38">
              <a:hlinkClick r:id="" action="ppaction://hlinkshowjump?jump=nextslide"/>
            </p:cNvPr>
            <p:cNvSpPr txBox="1">
              <a:spLocks noChangeArrowheads="1"/>
            </p:cNvSpPr>
            <p:nvPr/>
          </p:nvSpPr>
          <p:spPr bwMode="auto">
            <a:xfrm>
              <a:off x="4873242" y="1583713"/>
              <a:ext cx="5992544" cy="1323810"/>
            </a:xfrm>
            <a:prstGeom prst="round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zh-CN" sz="2400" b="1" dirty="0" smtClean="0">
                  <a:solidFill>
                    <a:srgbClr val="FF0000"/>
                  </a:solidFill>
                </a:rPr>
                <a:t>“四个意识”为党员干部修身做人、谋事创业提供了重要遵循</a:t>
              </a:r>
              <a:endParaRPr lang="zh-CN" altLang="zh-CN" sz="2400" dirty="0" smtClean="0">
                <a:solidFill>
                  <a:srgbClr val="FF0000"/>
                </a:solidFill>
              </a:endParaRPr>
            </a:p>
            <a:p>
              <a:endParaRPr lang="zh-CN" altLang="en-US" sz="2800" b="1" dirty="0">
                <a:solidFill>
                  <a:schemeClr val="accent1"/>
                </a:solidFill>
                <a:latin typeface="Impact" panose="020B0806030902050204" pitchFamily="34" charset="0"/>
                <a:ea typeface="华康俪金黑W8" panose="020B0809000000000000" pitchFamily="49" charset="-122"/>
              </a:endParaRPr>
            </a:p>
          </p:txBody>
        </p:sp>
      </p:grpSp>
      <p:grpSp>
        <p:nvGrpSpPr>
          <p:cNvPr id="6" name="组合 5"/>
          <p:cNvGrpSpPr/>
          <p:nvPr/>
        </p:nvGrpSpPr>
        <p:grpSpPr>
          <a:xfrm>
            <a:off x="3938955" y="3368929"/>
            <a:ext cx="7249887" cy="710702"/>
            <a:chOff x="3929390" y="2443548"/>
            <a:chExt cx="6956324" cy="710702"/>
          </a:xfrm>
        </p:grpSpPr>
        <p:sp>
          <p:nvSpPr>
            <p:cNvPr id="33" name="圆角矩形 32"/>
            <p:cNvSpPr/>
            <p:nvPr/>
          </p:nvSpPr>
          <p:spPr bwMode="auto">
            <a:xfrm>
              <a:off x="3929390" y="2443548"/>
              <a:ext cx="717311" cy="71070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3200" dirty="0">
                  <a:solidFill>
                    <a:schemeClr val="bg1"/>
                  </a:solidFill>
                  <a:latin typeface="Impact" panose="020B0806030902050204" pitchFamily="34" charset="0"/>
                  <a:ea typeface="华康俪金黑W8" panose="020B0809000000000000" pitchFamily="49" charset="-122"/>
                </a:rPr>
                <a:t>3</a:t>
              </a:r>
              <a:endParaRPr lang="zh-CN" altLang="en-US" sz="3200" dirty="0">
                <a:solidFill>
                  <a:schemeClr val="bg1"/>
                </a:solidFill>
                <a:latin typeface="Impact" panose="020B0806030902050204" pitchFamily="34" charset="0"/>
                <a:ea typeface="华康俪金黑W8" panose="020B0809000000000000" pitchFamily="49" charset="-122"/>
              </a:endParaRPr>
            </a:p>
          </p:txBody>
        </p:sp>
        <p:sp>
          <p:nvSpPr>
            <p:cNvPr id="34" name="TextBox 38">
              <a:hlinkClick r:id="" action="ppaction://hlinkshowjump?jump=nextslide"/>
            </p:cNvPr>
            <p:cNvSpPr txBox="1">
              <a:spLocks noChangeArrowheads="1"/>
            </p:cNvSpPr>
            <p:nvPr/>
          </p:nvSpPr>
          <p:spPr bwMode="auto">
            <a:xfrm>
              <a:off x="4893170" y="2554949"/>
              <a:ext cx="5992544" cy="510778"/>
            </a:xfrm>
            <a:prstGeom prst="round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zh-CN" sz="2400" b="1" dirty="0" smtClean="0">
                  <a:solidFill>
                    <a:srgbClr val="FF0000"/>
                  </a:solidFill>
                </a:rPr>
                <a:t>“四个意识”是宝贵的治党管党经验</a:t>
              </a:r>
              <a:endParaRPr lang="zh-CN" altLang="zh-CN" sz="2400" dirty="0">
                <a:solidFill>
                  <a:srgbClr val="FF0000"/>
                </a:solidFill>
              </a:endParaRPr>
            </a:p>
          </p:txBody>
        </p:sp>
      </p:grpSp>
      <p:grpSp>
        <p:nvGrpSpPr>
          <p:cNvPr id="8" name="组合 7"/>
          <p:cNvGrpSpPr/>
          <p:nvPr/>
        </p:nvGrpSpPr>
        <p:grpSpPr>
          <a:xfrm>
            <a:off x="3924886" y="4623662"/>
            <a:ext cx="7962316" cy="946396"/>
            <a:chOff x="4083140" y="3514652"/>
            <a:chExt cx="6802574" cy="946396"/>
          </a:xfrm>
        </p:grpSpPr>
        <p:sp>
          <p:nvSpPr>
            <p:cNvPr id="35" name="圆角矩形 34"/>
            <p:cNvSpPr/>
            <p:nvPr/>
          </p:nvSpPr>
          <p:spPr bwMode="auto">
            <a:xfrm>
              <a:off x="4083140" y="3514652"/>
              <a:ext cx="649009" cy="70799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3200" dirty="0">
                  <a:solidFill>
                    <a:schemeClr val="bg1"/>
                  </a:solidFill>
                  <a:latin typeface="Impact" panose="020B0806030902050204" pitchFamily="34" charset="0"/>
                  <a:ea typeface="华康俪金黑W8" panose="020B0809000000000000" pitchFamily="49" charset="-122"/>
                </a:rPr>
                <a:t>4</a:t>
              </a:r>
              <a:endParaRPr lang="zh-CN" altLang="en-US" sz="3200" dirty="0">
                <a:solidFill>
                  <a:schemeClr val="bg1"/>
                </a:solidFill>
                <a:latin typeface="Impact" panose="020B0806030902050204" pitchFamily="34" charset="0"/>
                <a:ea typeface="华康俪金黑W8" panose="020B0809000000000000" pitchFamily="49" charset="-122"/>
              </a:endParaRPr>
            </a:p>
          </p:txBody>
        </p:sp>
        <p:sp>
          <p:nvSpPr>
            <p:cNvPr id="36" name="TextBox 38">
              <a:hlinkClick r:id="" action="ppaction://hlinkshowjump?jump=nextslide"/>
            </p:cNvPr>
            <p:cNvSpPr txBox="1">
              <a:spLocks noChangeArrowheads="1"/>
            </p:cNvSpPr>
            <p:nvPr/>
          </p:nvSpPr>
          <p:spPr bwMode="auto">
            <a:xfrm>
              <a:off x="4873242" y="3541647"/>
              <a:ext cx="6012472" cy="919401"/>
            </a:xfrm>
            <a:prstGeom prst="round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defPPr>
                <a:defRPr lang="zh-CN"/>
              </a:defPPr>
              <a:lvl1pPr>
                <a:defRPr sz="2800">
                  <a:solidFill>
                    <a:schemeClr val="accent1"/>
                  </a:solidFill>
                  <a:latin typeface="Impact" panose="020B0806030902050204" pitchFamily="34" charset="0"/>
                  <a:ea typeface="华康俪金黑W8" panose="020B0809000000000000" pitchFamily="49" charset="-122"/>
                </a:defRPr>
              </a:lvl1pPr>
              <a:lvl2pPr marL="742950" indent="-285750">
                <a:defRPr>
                  <a:latin typeface="Arial" panose="020B0604020202020204" pitchFamily="34" charset="0"/>
                  <a:ea typeface="宋体" panose="02010600030101010101" pitchFamily="2" charset="-122"/>
                </a:defRPr>
              </a:lvl2pPr>
              <a:lvl3pPr marL="1143000" indent="-228600">
                <a:defRPr>
                  <a:latin typeface="Arial" panose="020B0604020202020204" pitchFamily="34" charset="0"/>
                  <a:ea typeface="宋体" panose="02010600030101010101" pitchFamily="2" charset="-122"/>
                </a:defRPr>
              </a:lvl3pPr>
              <a:lvl4pPr marL="1600200" indent="-228600">
                <a:defRPr>
                  <a:latin typeface="Arial" panose="020B0604020202020204" pitchFamily="34" charset="0"/>
                  <a:ea typeface="宋体" panose="02010600030101010101" pitchFamily="2" charset="-122"/>
                </a:defRPr>
              </a:lvl4pPr>
              <a:lvl5pPr marL="2057400" indent="-22860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r>
                <a:rPr lang="zh-CN" altLang="zh-CN" sz="2400" b="1" dirty="0" smtClean="0">
                  <a:solidFill>
                    <a:srgbClr val="FF0000"/>
                  </a:solidFill>
                </a:rPr>
                <a:t>在行上下功夫，实践运用“四个意识”切实加强党对国有企业的领导核心和政治核心作用</a:t>
              </a:r>
              <a:endParaRPr lang="zh-CN" altLang="zh-CN" sz="2400" dirty="0">
                <a:solidFill>
                  <a:srgbClr val="FF0000"/>
                </a:solidFill>
              </a:endParaRPr>
            </a:p>
          </p:txBody>
        </p:sp>
      </p:grpSp>
      <p:grpSp>
        <p:nvGrpSpPr>
          <p:cNvPr id="24" name="组合 23"/>
          <p:cNvGrpSpPr/>
          <p:nvPr/>
        </p:nvGrpSpPr>
        <p:grpSpPr>
          <a:xfrm>
            <a:off x="1035156" y="1713364"/>
            <a:ext cx="2244006" cy="3233139"/>
            <a:chOff x="992627" y="1361474"/>
            <a:chExt cx="2244006" cy="3233139"/>
          </a:xfrm>
        </p:grpSpPr>
        <p:grpSp>
          <p:nvGrpSpPr>
            <p:cNvPr id="25" name="组合 24"/>
            <p:cNvGrpSpPr/>
            <p:nvPr/>
          </p:nvGrpSpPr>
          <p:grpSpPr>
            <a:xfrm>
              <a:off x="992627" y="1361474"/>
              <a:ext cx="2244006" cy="3233139"/>
              <a:chOff x="1286540" y="1339703"/>
              <a:chExt cx="2764465" cy="3902149"/>
            </a:xfrm>
          </p:grpSpPr>
          <p:sp>
            <p:nvSpPr>
              <p:cNvPr id="27" name="矩形 26"/>
              <p:cNvSpPr/>
              <p:nvPr/>
            </p:nvSpPr>
            <p:spPr>
              <a:xfrm>
                <a:off x="1286540" y="1339703"/>
                <a:ext cx="2764465" cy="3902149"/>
              </a:xfrm>
              <a:prstGeom prst="rect">
                <a:avLst/>
              </a:prstGeom>
              <a:ln>
                <a:noFill/>
              </a:ln>
              <a:effectLst>
                <a:reflection blurRad="6350" stA="30000" endPos="1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43"/>
              <p:cNvSpPr/>
              <p:nvPr/>
            </p:nvSpPr>
            <p:spPr bwMode="auto">
              <a:xfrm>
                <a:off x="1863295" y="1783843"/>
                <a:ext cx="1773040" cy="1595308"/>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p>
            </p:txBody>
          </p:sp>
        </p:grpSp>
        <p:sp>
          <p:nvSpPr>
            <p:cNvPr id="26" name="TextBox 28">
              <a:hlinkClick r:id="" action="ppaction://hlinkshowjump?jump=nextslide"/>
            </p:cNvPr>
            <p:cNvSpPr txBox="1">
              <a:spLocks noChangeArrowheads="1"/>
            </p:cNvSpPr>
            <p:nvPr/>
          </p:nvSpPr>
          <p:spPr bwMode="auto">
            <a:xfrm>
              <a:off x="1252855" y="3315108"/>
              <a:ext cx="17235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r>
                <a:rPr lang="zh-CN" altLang="en-US" sz="6000" dirty="0" smtClean="0">
                  <a:solidFill>
                    <a:schemeClr val="bg1"/>
                  </a:solidFill>
                  <a:latin typeface="华康俪金黑W8" panose="020B0809000000000000" pitchFamily="49" charset="-122"/>
                  <a:ea typeface="华康俪金黑W8" panose="020B0809000000000000" pitchFamily="49" charset="-122"/>
                </a:rPr>
                <a:t>目录</a:t>
              </a:r>
              <a:endParaRPr lang="zh-CN" altLang="en-US" sz="6000" dirty="0">
                <a:solidFill>
                  <a:schemeClr val="bg1"/>
                </a:solidFill>
                <a:latin typeface="华康俪金黑W8" panose="020B0809000000000000" pitchFamily="49" charset="-122"/>
                <a:ea typeface="华康俪金黑W8" panose="020B0809000000000000" pitchFamily="49" charset="-122"/>
              </a:endParaRPr>
            </a:p>
          </p:txBody>
        </p:sp>
      </p:gr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160309" y="66829"/>
            <a:ext cx="7294302" cy="3072796"/>
          </a:xfrm>
          <a:prstGeom prst="rect">
            <a:avLst/>
          </a:prstGeom>
        </p:spPr>
      </p:pic>
      <p:sp>
        <p:nvSpPr>
          <p:cNvPr id="4" name="矩形 3"/>
          <p:cNvSpPr/>
          <p:nvPr/>
        </p:nvSpPr>
        <p:spPr>
          <a:xfrm>
            <a:off x="0" y="3051530"/>
            <a:ext cx="12193022" cy="3359896"/>
          </a:xfrm>
          <a:custGeom>
            <a:avLst/>
            <a:gdLst>
              <a:gd name="connsiteX0" fmla="*/ 0 w 12192000"/>
              <a:gd name="connsiteY0" fmla="*/ 0 h 3125972"/>
              <a:gd name="connsiteX1" fmla="*/ 12192000 w 12192000"/>
              <a:gd name="connsiteY1" fmla="*/ 0 h 3125972"/>
              <a:gd name="connsiteX2" fmla="*/ 12192000 w 12192000"/>
              <a:gd name="connsiteY2" fmla="*/ 3125972 h 3125972"/>
              <a:gd name="connsiteX3" fmla="*/ 0 w 12192000"/>
              <a:gd name="connsiteY3" fmla="*/ 3125972 h 3125972"/>
              <a:gd name="connsiteX4" fmla="*/ 0 w 12192000"/>
              <a:gd name="connsiteY4" fmla="*/ 0 h 3125972"/>
              <a:gd name="connsiteX0-1" fmla="*/ 0 w 12192000"/>
              <a:gd name="connsiteY0-2" fmla="*/ 0 h 3125972"/>
              <a:gd name="connsiteX1-3" fmla="*/ 12192000 w 12192000"/>
              <a:gd name="connsiteY1-4" fmla="*/ 0 h 3125972"/>
              <a:gd name="connsiteX2-5" fmla="*/ 12181367 w 12192000"/>
              <a:gd name="connsiteY2-6" fmla="*/ 1935126 h 3125972"/>
              <a:gd name="connsiteX3-7" fmla="*/ 0 w 12192000"/>
              <a:gd name="connsiteY3-8" fmla="*/ 3125972 h 3125972"/>
              <a:gd name="connsiteX4-9" fmla="*/ 0 w 12192000"/>
              <a:gd name="connsiteY4-10" fmla="*/ 0 h 3125972"/>
              <a:gd name="connsiteX0-11" fmla="*/ 0 w 12193022"/>
              <a:gd name="connsiteY0-12" fmla="*/ 0 h 3125972"/>
              <a:gd name="connsiteX1-13" fmla="*/ 12192000 w 12193022"/>
              <a:gd name="connsiteY1-14" fmla="*/ 0 h 3125972"/>
              <a:gd name="connsiteX2-15" fmla="*/ 12191999 w 12193022"/>
              <a:gd name="connsiteY2-16" fmla="*/ 1924494 h 3125972"/>
              <a:gd name="connsiteX3-17" fmla="*/ 0 w 12193022"/>
              <a:gd name="connsiteY3-18" fmla="*/ 3125972 h 3125972"/>
              <a:gd name="connsiteX4-19" fmla="*/ 0 w 12193022"/>
              <a:gd name="connsiteY4-20" fmla="*/ 0 h 312597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3022" h="3125972">
                <a:moveTo>
                  <a:pt x="0" y="0"/>
                </a:moveTo>
                <a:lnTo>
                  <a:pt x="12192000" y="0"/>
                </a:lnTo>
                <a:cubicBezTo>
                  <a:pt x="12188456" y="645042"/>
                  <a:pt x="12195543" y="1279452"/>
                  <a:pt x="12191999" y="1924494"/>
                </a:cubicBezTo>
                <a:lnTo>
                  <a:pt x="0" y="3125972"/>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1403769" y="1603227"/>
            <a:ext cx="1146024" cy="1031145"/>
            <a:chOff x="6018213" y="3592513"/>
            <a:chExt cx="1314450" cy="1182688"/>
          </a:xfrm>
          <a:solidFill>
            <a:schemeClr val="accent1"/>
          </a:solidFill>
        </p:grpSpPr>
        <p:sp>
          <p:nvSpPr>
            <p:cNvPr id="10" name="Freeform 43"/>
            <p:cNvSpPr/>
            <p:nvPr/>
          </p:nvSpPr>
          <p:spPr bwMode="auto">
            <a:xfrm>
              <a:off x="6018213" y="3592513"/>
              <a:ext cx="1314450" cy="1182688"/>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p>
          </p:txBody>
        </p:sp>
        <p:sp>
          <p:nvSpPr>
            <p:cNvPr id="11" name="Freeform 44"/>
            <p:cNvSpPr/>
            <p:nvPr/>
          </p:nvSpPr>
          <p:spPr bwMode="auto">
            <a:xfrm>
              <a:off x="6018213" y="3592513"/>
              <a:ext cx="1314450" cy="1182688"/>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grpFill/>
            <a:ln w="6350" cap="flat">
              <a:solidFill>
                <a:srgbClr val="E60012"/>
              </a:solidFill>
              <a:prstDash val="solid"/>
              <a:miter lim="800000"/>
            </a:ln>
          </p:spPr>
          <p:txBody>
            <a:bodyPr vert="horz" wrap="square" lIns="91440" tIns="45720" rIns="91440" bIns="45720" numCol="1" anchor="t" anchorCtr="0" compatLnSpc="1"/>
            <a:lstStyle/>
            <a:p>
              <a:endParaRPr lang="zh-CN" altLang="en-US" sz="2000"/>
            </a:p>
          </p:txBody>
        </p:sp>
      </p:grpSp>
      <p:sp>
        <p:nvSpPr>
          <p:cNvPr id="7" name="TextBox 51"/>
          <p:cNvSpPr txBox="1"/>
          <p:nvPr/>
        </p:nvSpPr>
        <p:spPr>
          <a:xfrm>
            <a:off x="0" y="3790063"/>
            <a:ext cx="11418036" cy="769441"/>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r>
              <a:rPr lang="zh-CN" altLang="en-US" sz="4400" b="0" dirty="0" smtClean="0">
                <a:solidFill>
                  <a:schemeClr val="bg1"/>
                </a:solidFill>
                <a:latin typeface="+mj-ea"/>
                <a:ea typeface="+mj-ea"/>
              </a:rPr>
              <a:t>“四个意识”是凝聚发展动力的重要思想保证</a:t>
            </a:r>
            <a:endParaRPr lang="zh-CN" altLang="en-US" sz="4400" b="0" dirty="0">
              <a:solidFill>
                <a:schemeClr val="bg1"/>
              </a:solidFill>
              <a:latin typeface="+mj-ea"/>
              <a:ea typeface="+mj-ea"/>
            </a:endParaRPr>
          </a:p>
        </p:txBody>
      </p:sp>
      <p:sp>
        <p:nvSpPr>
          <p:cNvPr id="8" name="TextBox 51"/>
          <p:cNvSpPr txBox="1"/>
          <p:nvPr/>
        </p:nvSpPr>
        <p:spPr>
          <a:xfrm>
            <a:off x="2627508" y="1610967"/>
            <a:ext cx="3283565" cy="1015663"/>
          </a:xfrm>
          <a:prstGeom prst="rect">
            <a:avLst/>
          </a:prstGeom>
        </p:spPr>
        <p:txBody>
          <a:bodyPr>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eaLnBrk="1" hangingPunct="1">
              <a:defRPr/>
            </a:pPr>
            <a:r>
              <a:rPr lang="zh-CN" altLang="en-US" sz="6000" b="0" dirty="0">
                <a:solidFill>
                  <a:schemeClr val="accent1"/>
                </a:solidFill>
                <a:latin typeface="华康俪金黑W8" panose="020B0809000000000000" pitchFamily="49" charset="-122"/>
                <a:ea typeface="华康俪金黑W8" panose="020B0809000000000000" pitchFamily="49" charset="-122"/>
              </a:rPr>
              <a:t>第一部分</a:t>
            </a:r>
            <a:endParaRPr lang="zh-CN" altLang="en-US" sz="6000" b="0" dirty="0">
              <a:solidFill>
                <a:schemeClr val="accent1"/>
              </a:solidFill>
              <a:latin typeface="华康俪金黑W8" panose="020B0809000000000000" pitchFamily="49" charset="-122"/>
              <a:ea typeface="华康俪金黑W8" panose="020B0809000000000000" pitchFamily="49" charset="-122"/>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0-#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decel="10000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0-#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707571" y="1554239"/>
            <a:ext cx="10781426" cy="4627328"/>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2" name="图片 3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21267" y="1936878"/>
            <a:ext cx="2947983" cy="2370419"/>
          </a:xfrm>
          <a:prstGeom prst="rect">
            <a:avLst/>
          </a:prstGeom>
        </p:spPr>
      </p:pic>
      <p:sp>
        <p:nvSpPr>
          <p:cNvPr id="18" name="文本框 17"/>
          <p:cNvSpPr txBox="1"/>
          <p:nvPr/>
        </p:nvSpPr>
        <p:spPr>
          <a:xfrm>
            <a:off x="1134532" y="38100"/>
            <a:ext cx="10007080" cy="646331"/>
          </a:xfrm>
          <a:prstGeom prst="rect">
            <a:avLst/>
          </a:prstGeom>
          <a:noFill/>
        </p:spPr>
        <p:txBody>
          <a:bodyPr wrap="square" rtlCol="0">
            <a:spAutoFit/>
          </a:bodyPr>
          <a:lstStyle/>
          <a:p>
            <a:r>
              <a:rPr lang="en-US" altLang="zh-CN" sz="3600" dirty="0" smtClean="0">
                <a:solidFill>
                  <a:schemeClr val="accent1"/>
                </a:solidFill>
                <a:latin typeface="方正小标宋简体" pitchFamily="2" charset="-122"/>
                <a:ea typeface="方正小标宋简体" pitchFamily="2" charset="-122"/>
              </a:rPr>
              <a:t>“</a:t>
            </a:r>
            <a:r>
              <a:rPr lang="zh-CN" altLang="zh-CN" sz="3600" dirty="0">
                <a:solidFill>
                  <a:schemeClr val="accent1"/>
                </a:solidFill>
                <a:latin typeface="方正小标宋简体" pitchFamily="2" charset="-122"/>
                <a:ea typeface="方正小标宋简体" pitchFamily="2" charset="-122"/>
              </a:rPr>
              <a:t>四个意识</a:t>
            </a:r>
            <a:r>
              <a:rPr lang="en-US" altLang="zh-CN" sz="3600" dirty="0" smtClean="0">
                <a:solidFill>
                  <a:schemeClr val="accent1"/>
                </a:solidFill>
                <a:latin typeface="方正小标宋简体" pitchFamily="2" charset="-122"/>
                <a:ea typeface="方正小标宋简体" pitchFamily="2" charset="-122"/>
              </a:rPr>
              <a:t>”</a:t>
            </a:r>
            <a:r>
              <a:rPr lang="zh-CN" altLang="zh-CN" sz="3600" dirty="0" smtClean="0">
                <a:solidFill>
                  <a:schemeClr val="accent1"/>
                </a:solidFill>
                <a:latin typeface="方正小标宋简体" pitchFamily="2" charset="-122"/>
                <a:ea typeface="方正小标宋简体" pitchFamily="2" charset="-122"/>
              </a:rPr>
              <a:t>是凝聚发展动力的重要思想保证</a:t>
            </a:r>
            <a:endParaRPr lang="zh-CN" altLang="en-US" sz="3600" dirty="0">
              <a:solidFill>
                <a:schemeClr val="accent1"/>
              </a:solidFill>
              <a:latin typeface="方正小标宋简体" pitchFamily="2" charset="-122"/>
              <a:ea typeface="方正小标宋简体" pitchFamily="2" charset="-122"/>
            </a:endParaRPr>
          </a:p>
        </p:txBody>
      </p:sp>
      <p:sp>
        <p:nvSpPr>
          <p:cNvPr id="12" name="矩形 11"/>
          <p:cNvSpPr/>
          <p:nvPr/>
        </p:nvSpPr>
        <p:spPr>
          <a:xfrm>
            <a:off x="3765453" y="1691529"/>
            <a:ext cx="7432430" cy="3970318"/>
          </a:xfrm>
          <a:prstGeom prst="rect">
            <a:avLst/>
          </a:prstGeom>
        </p:spPr>
        <p:txBody>
          <a:bodyPr wrap="square">
            <a:spAutoFit/>
          </a:bodyPr>
          <a:lstStyle/>
          <a:p>
            <a:pPr>
              <a:lnSpc>
                <a:spcPct val="150000"/>
              </a:lnSpc>
            </a:pPr>
            <a:r>
              <a:rPr lang="en-US" altLang="zh-CN" sz="2800" dirty="0" smtClean="0">
                <a:solidFill>
                  <a:srgbClr val="FF0000"/>
                </a:solidFill>
              </a:rPr>
              <a:t>        </a:t>
            </a:r>
            <a:r>
              <a:rPr lang="zh-CN" altLang="zh-CN" sz="2800" dirty="0" smtClean="0">
                <a:solidFill>
                  <a:srgbClr val="FF0000"/>
                </a:solidFill>
              </a:rPr>
              <a:t>政治意识是增强团结统一、凝聚发展动力的重要基础和全面统领。政治意识首先要求我们必须维护全党的团结统一，在现实工作和生活中，政治意识要求我们必须严格执行党的路线、方针和政策，严格遵守党的政治纪律，在政治上时刻与党中央保持高度一致。</a:t>
            </a:r>
            <a:endParaRPr lang="zh-CN" altLang="en-US" sz="2800"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par>
                                <p:cTn id="18" presetID="22" presetClass="entr" presetSubtype="8" fill="hold" grpId="0" nodeType="withEffect">
                                  <p:stCondLst>
                                    <p:cond delay="50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840851" cy="5767754"/>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4" name="矩形 13"/>
          <p:cNvSpPr/>
          <p:nvPr/>
        </p:nvSpPr>
        <p:spPr>
          <a:xfrm>
            <a:off x="872197" y="773723"/>
            <a:ext cx="10607040" cy="5909310"/>
          </a:xfrm>
          <a:prstGeom prst="rect">
            <a:avLst/>
          </a:prstGeom>
        </p:spPr>
        <p:txBody>
          <a:bodyPr wrap="square">
            <a:spAutoFit/>
          </a:bodyPr>
          <a:lstStyle/>
          <a:p>
            <a:pPr>
              <a:lnSpc>
                <a:spcPct val="150000"/>
              </a:lnSpc>
            </a:pPr>
            <a:r>
              <a:rPr lang="zh-CN" altLang="zh-CN" sz="2800" dirty="0" smtClean="0">
                <a:solidFill>
                  <a:srgbClr val="FF0000"/>
                </a:solidFill>
              </a:rPr>
              <a:t>任何情况下都绝对忠诚于党、绝对忠诚于人民，坚决贯彻落实党的理论和路线方针政策。只有强化了政治意识，才能真正为实现团结统一和高度一致提供思想基础。讲政治是党员干部自身建设的核心问题，对党的事业具有极端重要性。所谓政治意识，主要是指政治思想、政治观点，以及对于政治现象的态度和评价。当前和今后一个时期，决胜全面小康、进而实现中华民族伟大复兴的中国梦，迫切需要党员干部保持清醒的政治头脑，保持敏锐的政治观察力和鉴别力，坚定正确的政治立场，始终坚守对马克思主义的信仰、对中国特色社会主义和共产主义的信念、对党和人民的绝对忠诚。</a:t>
            </a:r>
            <a:endParaRPr lang="zh-CN" altLang="en-US" sz="2800" dirty="0" smtClean="0">
              <a:solidFill>
                <a:srgbClr val="FF0000"/>
              </a:solidFill>
            </a:endParaRPr>
          </a:p>
        </p:txBody>
      </p:sp>
      <p:sp>
        <p:nvSpPr>
          <p:cNvPr id="17" name="矩形 16"/>
          <p:cNvSpPr/>
          <p:nvPr/>
        </p:nvSpPr>
        <p:spPr>
          <a:xfrm>
            <a:off x="1092820" y="0"/>
            <a:ext cx="9417963" cy="646331"/>
          </a:xfrm>
          <a:prstGeom prst="rect">
            <a:avLst/>
          </a:prstGeom>
        </p:spPr>
        <p:txBody>
          <a:bodyPr wrap="none">
            <a:spAutoFit/>
          </a:bodyPr>
          <a:lstStyle/>
          <a:p>
            <a:r>
              <a:rPr lang="en-US" altLang="zh-CN" sz="3600" dirty="0" smtClean="0">
                <a:solidFill>
                  <a:schemeClr val="accent1"/>
                </a:solidFill>
                <a:latin typeface="方正小标宋简体" pitchFamily="2" charset="-122"/>
                <a:ea typeface="方正小标宋简体" pitchFamily="2" charset="-122"/>
              </a:rPr>
              <a:t>“</a:t>
            </a:r>
            <a:r>
              <a:rPr lang="zh-CN" altLang="zh-CN" sz="3600" dirty="0" smtClean="0">
                <a:solidFill>
                  <a:schemeClr val="accent1"/>
                </a:solidFill>
                <a:latin typeface="方正小标宋简体" pitchFamily="2" charset="-122"/>
                <a:ea typeface="方正小标宋简体" pitchFamily="2" charset="-122"/>
              </a:rPr>
              <a:t>四个意识</a:t>
            </a:r>
            <a:r>
              <a:rPr lang="en-US" altLang="zh-CN" sz="3600" dirty="0" smtClean="0">
                <a:solidFill>
                  <a:schemeClr val="accent1"/>
                </a:solidFill>
                <a:latin typeface="方正小标宋简体" pitchFamily="2" charset="-122"/>
                <a:ea typeface="方正小标宋简体" pitchFamily="2" charset="-122"/>
              </a:rPr>
              <a:t>”</a:t>
            </a:r>
            <a:r>
              <a:rPr lang="zh-CN" altLang="zh-CN" sz="3600" dirty="0" smtClean="0">
                <a:solidFill>
                  <a:schemeClr val="accent1"/>
                </a:solidFill>
                <a:latin typeface="方正小标宋简体" pitchFamily="2" charset="-122"/>
                <a:ea typeface="方正小标宋简体" pitchFamily="2" charset="-122"/>
              </a:rPr>
              <a:t>是凝聚发展动力的重要思想保证</a:t>
            </a:r>
            <a:endParaRPr lang="zh-CN" altLang="en-US" sz="3600" dirty="0">
              <a:solidFill>
                <a:schemeClr val="accent1"/>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nvCxnSpPr>
        <p:spPr>
          <a:xfrm flipV="1">
            <a:off x="0" y="685801"/>
            <a:ext cx="12204000" cy="846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 name="组合 30"/>
          <p:cNvGrpSpPr/>
          <p:nvPr/>
        </p:nvGrpSpPr>
        <p:grpSpPr>
          <a:xfrm>
            <a:off x="0" y="0"/>
            <a:ext cx="1049867" cy="694267"/>
            <a:chOff x="0" y="0"/>
            <a:chExt cx="1049867" cy="694267"/>
          </a:xfrm>
        </p:grpSpPr>
        <p:sp>
          <p:nvSpPr>
            <p:cNvPr id="22" name="任意多边形 21"/>
            <p:cNvSpPr/>
            <p:nvPr/>
          </p:nvSpPr>
          <p:spPr>
            <a:xfrm>
              <a:off x="0" y="0"/>
              <a:ext cx="1049867" cy="694267"/>
            </a:xfrm>
            <a:custGeom>
              <a:avLst/>
              <a:gdLst>
                <a:gd name="connsiteX0" fmla="*/ 0 w 1066800"/>
                <a:gd name="connsiteY0" fmla="*/ 0 h 702734"/>
                <a:gd name="connsiteX1" fmla="*/ 16933 w 1066800"/>
                <a:gd name="connsiteY1" fmla="*/ 702734 h 702734"/>
                <a:gd name="connsiteX2" fmla="*/ 1066800 w 1066800"/>
                <a:gd name="connsiteY2" fmla="*/ 702734 h 702734"/>
                <a:gd name="connsiteX3" fmla="*/ 787400 w 1066800"/>
                <a:gd name="connsiteY3" fmla="*/ 16934 h 702734"/>
                <a:gd name="connsiteX4" fmla="*/ 0 w 1066800"/>
                <a:gd name="connsiteY4" fmla="*/ 0 h 702734"/>
                <a:gd name="connsiteX0-1" fmla="*/ 1 w 1049867"/>
                <a:gd name="connsiteY0-2" fmla="*/ 0 h 685801"/>
                <a:gd name="connsiteX1-3" fmla="*/ 0 w 1049867"/>
                <a:gd name="connsiteY1-4" fmla="*/ 685801 h 685801"/>
                <a:gd name="connsiteX2-5" fmla="*/ 1049867 w 1049867"/>
                <a:gd name="connsiteY2-6" fmla="*/ 685801 h 685801"/>
                <a:gd name="connsiteX3-7" fmla="*/ 770467 w 1049867"/>
                <a:gd name="connsiteY3-8" fmla="*/ 1 h 685801"/>
                <a:gd name="connsiteX4-9" fmla="*/ 1 w 1049867"/>
                <a:gd name="connsiteY4-10" fmla="*/ 0 h 685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49867" h="685801">
                  <a:moveTo>
                    <a:pt x="1" y="0"/>
                  </a:moveTo>
                  <a:cubicBezTo>
                    <a:pt x="1" y="228600"/>
                    <a:pt x="0" y="457201"/>
                    <a:pt x="0" y="685801"/>
                  </a:cubicBezTo>
                  <a:lnTo>
                    <a:pt x="1049867" y="685801"/>
                  </a:lnTo>
                  <a:lnTo>
                    <a:pt x="770467" y="1"/>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9" name="Freeform 43"/>
            <p:cNvSpPr/>
            <p:nvPr/>
          </p:nvSpPr>
          <p:spPr bwMode="auto">
            <a:xfrm>
              <a:off x="131959" y="26121"/>
              <a:ext cx="689307" cy="620210"/>
            </a:xfrm>
            <a:custGeom>
              <a:avLst/>
              <a:gdLst>
                <a:gd name="T0" fmla="*/ 167 w 390"/>
                <a:gd name="T1" fmla="*/ 3 h 350"/>
                <a:gd name="T2" fmla="*/ 260 w 390"/>
                <a:gd name="T3" fmla="*/ 222 h 350"/>
                <a:gd name="T4" fmla="*/ 151 w 390"/>
                <a:gd name="T5" fmla="*/ 112 h 350"/>
                <a:gd name="T6" fmla="*/ 193 w 390"/>
                <a:gd name="T7" fmla="*/ 71 h 350"/>
                <a:gd name="T8" fmla="*/ 167 w 390"/>
                <a:gd name="T9" fmla="*/ 45 h 350"/>
                <a:gd name="T10" fmla="*/ 114 w 390"/>
                <a:gd name="T11" fmla="*/ 56 h 350"/>
                <a:gd name="T12" fmla="*/ 31 w 390"/>
                <a:gd name="T13" fmla="*/ 138 h 350"/>
                <a:gd name="T14" fmla="*/ 78 w 390"/>
                <a:gd name="T15" fmla="*/ 185 h 350"/>
                <a:gd name="T16" fmla="*/ 109 w 390"/>
                <a:gd name="T17" fmla="*/ 154 h 350"/>
                <a:gd name="T18" fmla="*/ 218 w 390"/>
                <a:gd name="T19" fmla="*/ 264 h 350"/>
                <a:gd name="T20" fmla="*/ 36 w 390"/>
                <a:gd name="T21" fmla="*/ 227 h 350"/>
                <a:gd name="T22" fmla="*/ 10 w 390"/>
                <a:gd name="T23" fmla="*/ 253 h 350"/>
                <a:gd name="T24" fmla="*/ 33 w 390"/>
                <a:gd name="T25" fmla="*/ 283 h 350"/>
                <a:gd name="T26" fmla="*/ 30 w 390"/>
                <a:gd name="T27" fmla="*/ 285 h 350"/>
                <a:gd name="T28" fmla="*/ 25 w 390"/>
                <a:gd name="T29" fmla="*/ 285 h 350"/>
                <a:gd name="T30" fmla="*/ 0 w 390"/>
                <a:gd name="T31" fmla="*/ 311 h 350"/>
                <a:gd name="T32" fmla="*/ 25 w 390"/>
                <a:gd name="T33" fmla="*/ 336 h 350"/>
                <a:gd name="T34" fmla="*/ 52 w 390"/>
                <a:gd name="T35" fmla="*/ 311 h 350"/>
                <a:gd name="T36" fmla="*/ 51 w 390"/>
                <a:gd name="T37" fmla="*/ 306 h 350"/>
                <a:gd name="T38" fmla="*/ 55 w 390"/>
                <a:gd name="T39" fmla="*/ 302 h 350"/>
                <a:gd name="T40" fmla="*/ 260 w 390"/>
                <a:gd name="T41" fmla="*/ 305 h 350"/>
                <a:gd name="T42" fmla="*/ 291 w 390"/>
                <a:gd name="T43" fmla="*/ 336 h 350"/>
                <a:gd name="T44" fmla="*/ 333 w 390"/>
                <a:gd name="T45" fmla="*/ 295 h 350"/>
                <a:gd name="T46" fmla="*/ 302 w 390"/>
                <a:gd name="T47" fmla="*/ 264 h 350"/>
                <a:gd name="T48" fmla="*/ 167 w 390"/>
                <a:gd name="T49"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0" h="350">
                  <a:moveTo>
                    <a:pt x="167" y="3"/>
                  </a:moveTo>
                  <a:cubicBezTo>
                    <a:pt x="253" y="35"/>
                    <a:pt x="305" y="138"/>
                    <a:pt x="260" y="222"/>
                  </a:cubicBezTo>
                  <a:cubicBezTo>
                    <a:pt x="151" y="112"/>
                    <a:pt x="151" y="112"/>
                    <a:pt x="151" y="112"/>
                  </a:cubicBezTo>
                  <a:cubicBezTo>
                    <a:pt x="193" y="71"/>
                    <a:pt x="193" y="71"/>
                    <a:pt x="193" y="71"/>
                  </a:cubicBezTo>
                  <a:cubicBezTo>
                    <a:pt x="167" y="45"/>
                    <a:pt x="167" y="45"/>
                    <a:pt x="167" y="45"/>
                  </a:cubicBezTo>
                  <a:cubicBezTo>
                    <a:pt x="152" y="59"/>
                    <a:pt x="129" y="62"/>
                    <a:pt x="114" y="56"/>
                  </a:cubicBezTo>
                  <a:cubicBezTo>
                    <a:pt x="31" y="138"/>
                    <a:pt x="31" y="138"/>
                    <a:pt x="31" y="138"/>
                  </a:cubicBezTo>
                  <a:cubicBezTo>
                    <a:pt x="78" y="185"/>
                    <a:pt x="78" y="185"/>
                    <a:pt x="78" y="185"/>
                  </a:cubicBezTo>
                  <a:cubicBezTo>
                    <a:pt x="109" y="154"/>
                    <a:pt x="109" y="154"/>
                    <a:pt x="109" y="154"/>
                  </a:cubicBezTo>
                  <a:cubicBezTo>
                    <a:pt x="218" y="264"/>
                    <a:pt x="218" y="264"/>
                    <a:pt x="218" y="264"/>
                  </a:cubicBezTo>
                  <a:cubicBezTo>
                    <a:pt x="165" y="293"/>
                    <a:pt x="91" y="284"/>
                    <a:pt x="36" y="227"/>
                  </a:cubicBezTo>
                  <a:cubicBezTo>
                    <a:pt x="10" y="253"/>
                    <a:pt x="10" y="253"/>
                    <a:pt x="10" y="253"/>
                  </a:cubicBezTo>
                  <a:cubicBezTo>
                    <a:pt x="18" y="264"/>
                    <a:pt x="25" y="274"/>
                    <a:pt x="33" y="283"/>
                  </a:cubicBezTo>
                  <a:cubicBezTo>
                    <a:pt x="32" y="283"/>
                    <a:pt x="30" y="285"/>
                    <a:pt x="30" y="285"/>
                  </a:cubicBezTo>
                  <a:cubicBezTo>
                    <a:pt x="28" y="285"/>
                    <a:pt x="27" y="285"/>
                    <a:pt x="25" y="285"/>
                  </a:cubicBezTo>
                  <a:cubicBezTo>
                    <a:pt x="11" y="285"/>
                    <a:pt x="0" y="297"/>
                    <a:pt x="0" y="311"/>
                  </a:cubicBezTo>
                  <a:cubicBezTo>
                    <a:pt x="0" y="325"/>
                    <a:pt x="11" y="336"/>
                    <a:pt x="25" y="336"/>
                  </a:cubicBezTo>
                  <a:cubicBezTo>
                    <a:pt x="39" y="336"/>
                    <a:pt x="52" y="325"/>
                    <a:pt x="52" y="311"/>
                  </a:cubicBezTo>
                  <a:cubicBezTo>
                    <a:pt x="52" y="309"/>
                    <a:pt x="51" y="308"/>
                    <a:pt x="51" y="306"/>
                  </a:cubicBezTo>
                  <a:cubicBezTo>
                    <a:pt x="55" y="302"/>
                    <a:pt x="55" y="302"/>
                    <a:pt x="55" y="302"/>
                  </a:cubicBezTo>
                  <a:cubicBezTo>
                    <a:pt x="118" y="344"/>
                    <a:pt x="186" y="350"/>
                    <a:pt x="260" y="305"/>
                  </a:cubicBezTo>
                  <a:cubicBezTo>
                    <a:pt x="291" y="336"/>
                    <a:pt x="291" y="336"/>
                    <a:pt x="291" y="336"/>
                  </a:cubicBezTo>
                  <a:cubicBezTo>
                    <a:pt x="333" y="295"/>
                    <a:pt x="333" y="295"/>
                    <a:pt x="333" y="295"/>
                  </a:cubicBezTo>
                  <a:cubicBezTo>
                    <a:pt x="302" y="264"/>
                    <a:pt x="302" y="264"/>
                    <a:pt x="302" y="264"/>
                  </a:cubicBezTo>
                  <a:cubicBezTo>
                    <a:pt x="390" y="131"/>
                    <a:pt x="273" y="0"/>
                    <a:pt x="167" y="3"/>
                  </a:cubicBezTo>
                  <a:close/>
                </a:path>
              </a:pathLst>
            </a:custGeom>
            <a:solidFill>
              <a:srgbClr val="FFFF00"/>
            </a:solidFill>
            <a:ln>
              <a:noFill/>
            </a:ln>
          </p:spPr>
          <p:txBody>
            <a:bodyPr vert="horz" wrap="square" lIns="91440" tIns="45720" rIns="91440" bIns="45720" numCol="1" anchor="t" anchorCtr="0" compatLnSpc="1"/>
            <a:lstStyle/>
            <a:p>
              <a:endParaRPr lang="zh-CN" altLang="en-US">
                <a:latin typeface="+mn-ea"/>
              </a:endParaRPr>
            </a:p>
          </p:txBody>
        </p:sp>
      </p:grpSp>
      <p:sp>
        <p:nvSpPr>
          <p:cNvPr id="27" name="矩形 26"/>
          <p:cNvSpPr/>
          <p:nvPr/>
        </p:nvSpPr>
        <p:spPr>
          <a:xfrm>
            <a:off x="0" y="6725468"/>
            <a:ext cx="12192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44" name="矩形 43"/>
          <p:cNvSpPr/>
          <p:nvPr/>
        </p:nvSpPr>
        <p:spPr>
          <a:xfrm>
            <a:off x="821266" y="872197"/>
            <a:ext cx="10667729" cy="5266083"/>
          </a:xfrm>
          <a:prstGeom prst="rect">
            <a:avLst/>
          </a:prstGeom>
          <a:noFill/>
          <a:ln w="1905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9" name="矩形 8"/>
          <p:cNvSpPr/>
          <p:nvPr/>
        </p:nvSpPr>
        <p:spPr>
          <a:xfrm>
            <a:off x="900332" y="801858"/>
            <a:ext cx="10494499" cy="5577191"/>
          </a:xfrm>
          <a:prstGeom prst="rect">
            <a:avLst/>
          </a:prstGeom>
        </p:spPr>
        <p:txBody>
          <a:bodyPr wrap="square">
            <a:spAutoFit/>
          </a:bodyPr>
          <a:lstStyle/>
          <a:p>
            <a:pPr>
              <a:lnSpc>
                <a:spcPct val="150000"/>
              </a:lnSpc>
            </a:pPr>
            <a:r>
              <a:rPr lang="en-US" altLang="zh-CN" sz="2600" dirty="0" smtClean="0">
                <a:solidFill>
                  <a:srgbClr val="FF0000"/>
                </a:solidFill>
              </a:rPr>
              <a:t>       </a:t>
            </a:r>
            <a:r>
              <a:rPr lang="zh-CN" altLang="zh-CN" sz="2600" dirty="0" smtClean="0">
                <a:solidFill>
                  <a:srgbClr val="FF0000"/>
                </a:solidFill>
              </a:rPr>
              <a:t>大局意识是增强团结统一、凝聚发展动力的重要要求。大局是指工作和事业发展的基本态势和总体要求，大局意识就是要我们在实践中始终把大局的需要作为思考和解决问题的出发点，所有的言行都要符合大局的发展需要，形成“一盘棋”的整体思想。不谋全局者不足以谋一域，不谋万世者不足以谋一时。习近平总书记强调：</a:t>
            </a:r>
            <a:r>
              <a:rPr lang="en-US" altLang="zh-CN" sz="2600" dirty="0" smtClean="0">
                <a:solidFill>
                  <a:srgbClr val="FF0000"/>
                </a:solidFill>
              </a:rPr>
              <a:t>“</a:t>
            </a:r>
            <a:r>
              <a:rPr lang="zh-CN" altLang="zh-CN" sz="2600" dirty="0" smtClean="0">
                <a:solidFill>
                  <a:srgbClr val="FF0000"/>
                </a:solidFill>
              </a:rPr>
              <a:t>必须牢固树立高度自觉的大局意识，自觉从大局看问题，把工作放到大局中去思考、定位、摆布，做到正确认识大局、自觉服从大局、坚决维护大局。</a:t>
            </a:r>
            <a:r>
              <a:rPr lang="en-US" altLang="zh-CN" sz="2600" dirty="0" smtClean="0">
                <a:solidFill>
                  <a:srgbClr val="FF0000"/>
                </a:solidFill>
              </a:rPr>
              <a:t>”</a:t>
            </a:r>
            <a:r>
              <a:rPr lang="zh-CN" altLang="zh-CN" sz="2600" dirty="0" smtClean="0">
                <a:solidFill>
                  <a:srgbClr val="FF0000"/>
                </a:solidFill>
              </a:rPr>
              <a:t>所谓大局意识，主要指自觉站在党和国家大局上想问题、看问题，坚决贯彻落实中央决策部署，确保中央政令畅通。</a:t>
            </a:r>
            <a:endParaRPr lang="zh-CN" altLang="en-US" sz="2600" dirty="0" smtClean="0">
              <a:solidFill>
                <a:srgbClr val="FF0000"/>
              </a:solidFill>
            </a:endParaRPr>
          </a:p>
        </p:txBody>
      </p:sp>
      <p:sp>
        <p:nvSpPr>
          <p:cNvPr id="10" name="矩形 9"/>
          <p:cNvSpPr/>
          <p:nvPr/>
        </p:nvSpPr>
        <p:spPr>
          <a:xfrm>
            <a:off x="1163159" y="0"/>
            <a:ext cx="9417963" cy="646331"/>
          </a:xfrm>
          <a:prstGeom prst="rect">
            <a:avLst/>
          </a:prstGeom>
        </p:spPr>
        <p:txBody>
          <a:bodyPr wrap="none">
            <a:spAutoFit/>
          </a:bodyPr>
          <a:lstStyle/>
          <a:p>
            <a:r>
              <a:rPr lang="en-US" altLang="zh-CN" sz="3600" dirty="0" smtClean="0">
                <a:solidFill>
                  <a:schemeClr val="accent1"/>
                </a:solidFill>
                <a:latin typeface="方正小标宋简体" pitchFamily="2" charset="-122"/>
                <a:ea typeface="方正小标宋简体" pitchFamily="2" charset="-122"/>
              </a:rPr>
              <a:t>“</a:t>
            </a:r>
            <a:r>
              <a:rPr lang="zh-CN" altLang="zh-CN" sz="3600" dirty="0" smtClean="0">
                <a:solidFill>
                  <a:schemeClr val="accent1"/>
                </a:solidFill>
                <a:latin typeface="方正小标宋简体" pitchFamily="2" charset="-122"/>
                <a:ea typeface="方正小标宋简体" pitchFamily="2" charset="-122"/>
              </a:rPr>
              <a:t>四个意识</a:t>
            </a:r>
            <a:r>
              <a:rPr lang="en-US" altLang="zh-CN" sz="3600" dirty="0" smtClean="0">
                <a:solidFill>
                  <a:schemeClr val="accent1"/>
                </a:solidFill>
                <a:latin typeface="方正小标宋简体" pitchFamily="2" charset="-122"/>
                <a:ea typeface="方正小标宋简体" pitchFamily="2" charset="-122"/>
              </a:rPr>
              <a:t>”</a:t>
            </a:r>
            <a:r>
              <a:rPr lang="zh-CN" altLang="zh-CN" sz="3600" dirty="0" smtClean="0">
                <a:solidFill>
                  <a:schemeClr val="accent1"/>
                </a:solidFill>
                <a:latin typeface="方正小标宋简体" pitchFamily="2" charset="-122"/>
                <a:ea typeface="方正小标宋简体" pitchFamily="2" charset="-122"/>
              </a:rPr>
              <a:t>是凝聚发展动力的重要思想保证</a:t>
            </a:r>
            <a:endParaRPr lang="zh-CN" altLang="en-US" sz="3600" dirty="0">
              <a:solidFill>
                <a:schemeClr val="accent1"/>
              </a:solidFill>
              <a:latin typeface="方正小标宋简体" pitchFamily="2" charset="-122"/>
              <a:ea typeface="方正小标宋简体"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decel="10000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750" fill="hold"/>
                                        <p:tgtEl>
                                          <p:spTgt spid="44"/>
                                        </p:tgtEl>
                                        <p:attrNameLst>
                                          <p:attrName>ppt_x</p:attrName>
                                        </p:attrNameLst>
                                      </p:cBhvr>
                                      <p:tavLst>
                                        <p:tav tm="0">
                                          <p:val>
                                            <p:strVal val="1+#ppt_w/2"/>
                                          </p:val>
                                        </p:tav>
                                        <p:tav tm="100000">
                                          <p:val>
                                            <p:strVal val="#ppt_x"/>
                                          </p:val>
                                        </p:tav>
                                      </p:tavLst>
                                    </p:anim>
                                    <p:anim calcmode="lin" valueType="num">
                                      <p:cBhvr additive="base">
                                        <p:cTn id="17"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Lst>
  </p:timing>
</p:sld>
</file>

<file path=ppt/tags/tag1.xml><?xml version="1.0" encoding="utf-8"?>
<p:tagLst xmlns:p="http://schemas.openxmlformats.org/presentationml/2006/main">
  <p:tag name="MH" val="20170314135228"/>
  <p:tag name="MH_LIBRARY" val="GRAPHIC"/>
  <p:tag name="MH_TYPE" val="Other"/>
  <p:tag name="MH_ORDER" val="1"/>
</p:tagLst>
</file>

<file path=ppt/tags/tag10.xml><?xml version="1.0" encoding="utf-8"?>
<p:tagLst xmlns:p="http://schemas.openxmlformats.org/presentationml/2006/main">
  <p:tag name="MH" val="20170314135228"/>
  <p:tag name="MH_LIBRARY" val="GRAPHIC"/>
  <p:tag name="MH_TYPE" val="SubTitle"/>
  <p:tag name="MH_ORDER" val="1"/>
</p:tagLst>
</file>

<file path=ppt/tags/tag11.xml><?xml version="1.0" encoding="utf-8"?>
<p:tagLst xmlns:p="http://schemas.openxmlformats.org/presentationml/2006/main">
  <p:tag name="MH" val="20170314135228"/>
  <p:tag name="MH_LIBRARY" val="GRAPHIC"/>
  <p:tag name="MH_TYPE" val="Title"/>
  <p:tag name="MH_ORDER" val="1"/>
</p:tagLst>
</file>

<file path=ppt/tags/tag12.xml><?xml version="1.0" encoding="utf-8"?>
<p:tagLst xmlns:p="http://schemas.openxmlformats.org/presentationml/2006/main">
  <p:tag name="MH" val="20170314135228"/>
  <p:tag name="MH_LIBRARY" val="GRAPHIC"/>
  <p:tag name="MH_TYPE" val="Other"/>
  <p:tag name="MH_ORDER" val="9"/>
</p:tagLst>
</file>

<file path=ppt/tags/tag13.xml><?xml version="1.0" encoding="utf-8"?>
<p:tagLst xmlns:p="http://schemas.openxmlformats.org/presentationml/2006/main">
  <p:tag name="MH" val="20170314135228"/>
  <p:tag name="MH_LIBRARY" val="GRAPHIC"/>
  <p:tag name="MH_TYPE" val="Other"/>
  <p:tag name="MH_ORDER" val="10"/>
</p:tagLst>
</file>

<file path=ppt/tags/tag14.xml><?xml version="1.0" encoding="utf-8"?>
<p:tagLst xmlns:p="http://schemas.openxmlformats.org/presentationml/2006/main">
  <p:tag name="MH" val="20170314135228"/>
  <p:tag name="MH_LIBRARY" val="GRAPHIC"/>
  <p:tag name="MH_TYPE" val="Other"/>
  <p:tag name="MH_ORDER" val="11"/>
</p:tagLst>
</file>

<file path=ppt/tags/tag15.xml><?xml version="1.0" encoding="utf-8"?>
<p:tagLst xmlns:p="http://schemas.openxmlformats.org/presentationml/2006/main">
  <p:tag name="MH" val="20170314135228"/>
  <p:tag name="MH_LIBRARY" val="GRAPHIC"/>
  <p:tag name="MH_TYPE" val="Other"/>
  <p:tag name="MH_ORDER" val="12"/>
</p:tagLst>
</file>

<file path=ppt/tags/tag16.xml><?xml version="1.0" encoding="utf-8"?>
<p:tagLst xmlns:p="http://schemas.openxmlformats.org/presentationml/2006/main">
  <p:tag name="MH" val="20170314135228"/>
  <p:tag name="MH_LIBRARY" val="GRAPHIC"/>
  <p:tag name="MH_TYPE" val="Other"/>
  <p:tag name="MH_ORDER" val="13"/>
</p:tagLst>
</file>

<file path=ppt/tags/tag17.xml><?xml version="1.0" encoding="utf-8"?>
<p:tagLst xmlns:p="http://schemas.openxmlformats.org/presentationml/2006/main">
  <p:tag name="MH" val="20170314135228"/>
  <p:tag name="MH_LIBRARY" val="GRAPHIC"/>
  <p:tag name="MH_TYPE" val="Other"/>
  <p:tag name="MH_ORDER" val="14"/>
</p:tagLst>
</file>

<file path=ppt/tags/tag18.xml><?xml version="1.0" encoding="utf-8"?>
<p:tagLst xmlns:p="http://schemas.openxmlformats.org/presentationml/2006/main">
  <p:tag name="MH" val="20170314135228"/>
  <p:tag name="MH_LIBRARY" val="GRAPHIC"/>
  <p:tag name="MH_TYPE" val="Other"/>
  <p:tag name="MH_ORDER" val="15"/>
</p:tagLst>
</file>

<file path=ppt/tags/tag19.xml><?xml version="1.0" encoding="utf-8"?>
<p:tagLst xmlns:p="http://schemas.openxmlformats.org/presentationml/2006/main">
  <p:tag name="MH" val="20170314135228"/>
  <p:tag name="MH_LIBRARY" val="GRAPHIC"/>
  <p:tag name="MH_TYPE" val="Other"/>
  <p:tag name="MH_ORDER" val="16"/>
</p:tagLst>
</file>

<file path=ppt/tags/tag2.xml><?xml version="1.0" encoding="utf-8"?>
<p:tagLst xmlns:p="http://schemas.openxmlformats.org/presentationml/2006/main">
  <p:tag name="MH" val="20170314135228"/>
  <p:tag name="MH_LIBRARY" val="GRAPHIC"/>
  <p:tag name="MH_TYPE" val="Other"/>
  <p:tag name="MH_ORDER" val="2"/>
</p:tagLst>
</file>

<file path=ppt/tags/tag20.xml><?xml version="1.0" encoding="utf-8"?>
<p:tagLst xmlns:p="http://schemas.openxmlformats.org/presentationml/2006/main">
  <p:tag name="MH" val="20170314135228"/>
  <p:tag name="MH_LIBRARY" val="GRAPHIC"/>
  <p:tag name="MH_TYPE" val="SubTitle"/>
  <p:tag name="MH_ORDER" val="4"/>
</p:tagLst>
</file>

<file path=ppt/tags/tag21.xml><?xml version="1.0" encoding="utf-8"?>
<p:tagLst xmlns:p="http://schemas.openxmlformats.org/presentationml/2006/main">
  <p:tag name="MH" val="20170314135228"/>
  <p:tag name="MH_LIBRARY" val="GRAPHIC"/>
  <p:tag name="MH_TYPE" val="SubTitle"/>
  <p:tag name="MH_ORDER" val="3"/>
</p:tagLst>
</file>

<file path=ppt/tags/tag22.xml><?xml version="1.0" encoding="utf-8"?>
<p:tagLst xmlns:p="http://schemas.openxmlformats.org/presentationml/2006/main">
  <p:tag name="MH" val="20170314135228"/>
  <p:tag name="MH_LIBRARY" val="GRAPHIC"/>
  <p:tag name="MH_TYPE" val="Text"/>
  <p:tag name="MH_ORDER" val="4"/>
</p:tagLst>
</file>

<file path=ppt/tags/tag23.xml><?xml version="1.0" encoding="utf-8"?>
<p:tagLst xmlns:p="http://schemas.openxmlformats.org/presentationml/2006/main">
  <p:tag name="MH" val="20170314135228"/>
  <p:tag name="MH_LIBRARY" val="GRAPHIC"/>
  <p:tag name="MH_TYPE" val="Text"/>
  <p:tag name="MH_ORDER" val="3"/>
</p:tagLst>
</file>

<file path=ppt/tags/tag24.xml><?xml version="1.0" encoding="utf-8"?>
<p:tagLst xmlns:p="http://schemas.openxmlformats.org/presentationml/2006/main">
  <p:tag name="MH" val="20170314135228"/>
  <p:tag name="MH_LIBRARY" val="GRAPHIC"/>
  <p:tag name="MH_TYPE" val="Text"/>
  <p:tag name="MH_ORDER" val="2"/>
</p:tagLst>
</file>

<file path=ppt/tags/tag25.xml><?xml version="1.0" encoding="utf-8"?>
<p:tagLst xmlns:p="http://schemas.openxmlformats.org/presentationml/2006/main">
  <p:tag name="MH" val="20170314135228"/>
  <p:tag name="MH_LIBRARY" val="GRAPHIC"/>
  <p:tag name="MH_TYPE" val="Text"/>
  <p:tag name="MH_ORDER" val="1"/>
</p:tagLst>
</file>

<file path=ppt/tags/tag3.xml><?xml version="1.0" encoding="utf-8"?>
<p:tagLst xmlns:p="http://schemas.openxmlformats.org/presentationml/2006/main">
  <p:tag name="MH" val="20170314135228"/>
  <p:tag name="MH_LIBRARY" val="GRAPHIC"/>
  <p:tag name="MH_TYPE" val="Other"/>
  <p:tag name="MH_ORDER" val="3"/>
</p:tagLst>
</file>

<file path=ppt/tags/tag4.xml><?xml version="1.0" encoding="utf-8"?>
<p:tagLst xmlns:p="http://schemas.openxmlformats.org/presentationml/2006/main">
  <p:tag name="MH" val="20170314135228"/>
  <p:tag name="MH_LIBRARY" val="GRAPHIC"/>
  <p:tag name="MH_TYPE" val="Other"/>
  <p:tag name="MH_ORDER" val="4"/>
</p:tagLst>
</file>

<file path=ppt/tags/tag5.xml><?xml version="1.0" encoding="utf-8"?>
<p:tagLst xmlns:p="http://schemas.openxmlformats.org/presentationml/2006/main">
  <p:tag name="MH" val="20170314135228"/>
  <p:tag name="MH_LIBRARY" val="GRAPHIC"/>
  <p:tag name="MH_TYPE" val="Other"/>
  <p:tag name="MH_ORDER" val="5"/>
</p:tagLst>
</file>

<file path=ppt/tags/tag6.xml><?xml version="1.0" encoding="utf-8"?>
<p:tagLst xmlns:p="http://schemas.openxmlformats.org/presentationml/2006/main">
  <p:tag name="MH" val="20170314135228"/>
  <p:tag name="MH_LIBRARY" val="GRAPHIC"/>
  <p:tag name="MH_TYPE" val="Other"/>
  <p:tag name="MH_ORDER" val="6"/>
</p:tagLst>
</file>

<file path=ppt/tags/tag7.xml><?xml version="1.0" encoding="utf-8"?>
<p:tagLst xmlns:p="http://schemas.openxmlformats.org/presentationml/2006/main">
  <p:tag name="MH" val="20170314135228"/>
  <p:tag name="MH_LIBRARY" val="GRAPHIC"/>
  <p:tag name="MH_TYPE" val="Other"/>
  <p:tag name="MH_ORDER" val="7"/>
</p:tagLst>
</file>

<file path=ppt/tags/tag8.xml><?xml version="1.0" encoding="utf-8"?>
<p:tagLst xmlns:p="http://schemas.openxmlformats.org/presentationml/2006/main">
  <p:tag name="MH" val="20170314135228"/>
  <p:tag name="MH_LIBRARY" val="GRAPHIC"/>
  <p:tag name="MH_TYPE" val="Other"/>
  <p:tag name="MH_ORDER" val="8"/>
</p:tagLst>
</file>

<file path=ppt/tags/tag9.xml><?xml version="1.0" encoding="utf-8"?>
<p:tagLst xmlns:p="http://schemas.openxmlformats.org/presentationml/2006/main">
  <p:tag name="MH" val="20170314135228"/>
  <p:tag name="MH_LIBRARY" val="GRAPHIC"/>
  <p:tag name="MH_TYPE" val="SubTitle"/>
  <p:tag name="MH_ORDER" val="2"/>
</p:tagLst>
</file>

<file path=ppt/theme/theme1.xml><?xml version="1.0" encoding="utf-8"?>
<a:theme xmlns:a="http://schemas.openxmlformats.org/drawingml/2006/main" name="Office 主题">
  <a:themeElements>
    <a:clrScheme name="自定义 44-工行">
      <a:dk1>
        <a:srgbClr val="000000"/>
      </a:dk1>
      <a:lt1>
        <a:sysClr val="window" lastClr="FFFFFF"/>
      </a:lt1>
      <a:dk2>
        <a:srgbClr val="3F3F3F"/>
      </a:dk2>
      <a:lt2>
        <a:srgbClr val="FCFCFC"/>
      </a:lt2>
      <a:accent1>
        <a:srgbClr val="C7000C"/>
      </a:accent1>
      <a:accent2>
        <a:srgbClr val="C7000C"/>
      </a:accent2>
      <a:accent3>
        <a:srgbClr val="C7000C"/>
      </a:accent3>
      <a:accent4>
        <a:srgbClr val="C7000C"/>
      </a:accent4>
      <a:accent5>
        <a:srgbClr val="C7000C"/>
      </a:accent5>
      <a:accent6>
        <a:srgbClr val="C7000C"/>
      </a:accent6>
      <a:hlink>
        <a:srgbClr val="C7000C"/>
      </a:hlink>
      <a:folHlink>
        <a:srgbClr val="C7000C"/>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44-工行">
    <a:dk1>
      <a:srgbClr val="000000"/>
    </a:dk1>
    <a:lt1>
      <a:sysClr val="window" lastClr="FFFFFF"/>
    </a:lt1>
    <a:dk2>
      <a:srgbClr val="3F3F3F"/>
    </a:dk2>
    <a:lt2>
      <a:srgbClr val="FCFCFC"/>
    </a:lt2>
    <a:accent1>
      <a:srgbClr val="C7000C"/>
    </a:accent1>
    <a:accent2>
      <a:srgbClr val="C7000C"/>
    </a:accent2>
    <a:accent3>
      <a:srgbClr val="C7000C"/>
    </a:accent3>
    <a:accent4>
      <a:srgbClr val="C7000C"/>
    </a:accent4>
    <a:accent5>
      <a:srgbClr val="C7000C"/>
    </a:accent5>
    <a:accent6>
      <a:srgbClr val="C7000C"/>
    </a:accent6>
    <a:hlink>
      <a:srgbClr val="C7000C"/>
    </a:hlink>
    <a:folHlink>
      <a:srgbClr val="C7000C"/>
    </a:folHlink>
  </a:clrScheme>
</a:themeOverride>
</file>

<file path=docProps/app.xml><?xml version="1.0" encoding="utf-8"?>
<Properties xmlns="http://schemas.openxmlformats.org/officeDocument/2006/extended-properties" xmlns:vt="http://schemas.openxmlformats.org/officeDocument/2006/docPropsVTypes">
  <TotalTime>0</TotalTime>
  <Words>9416</Words>
  <Application>WPS 演示</Application>
  <PresentationFormat>自定义</PresentationFormat>
  <Paragraphs>264</Paragraphs>
  <Slides>39</Slides>
  <Notes>39</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39</vt:i4>
      </vt:variant>
    </vt:vector>
  </HeadingPairs>
  <TitlesOfParts>
    <vt:vector size="58" baseType="lpstr">
      <vt:lpstr>Arial</vt:lpstr>
      <vt:lpstr>宋体</vt:lpstr>
      <vt:lpstr>Wingdings</vt:lpstr>
      <vt:lpstr>微软雅黑</vt:lpstr>
      <vt:lpstr>华康俪金黑W8</vt:lpstr>
      <vt:lpstr>禹卫书法行书简体</vt:lpstr>
      <vt:lpstr>Times New Roman</vt:lpstr>
      <vt:lpstr>Calibri</vt:lpstr>
      <vt:lpstr>华康俪金黑W8</vt:lpstr>
      <vt:lpstr>Impact</vt:lpstr>
      <vt:lpstr>Calibri</vt:lpstr>
      <vt:lpstr>方正小标宋简体</vt:lpstr>
      <vt:lpstr>黑体</vt:lpstr>
      <vt:lpstr>Arial Unicode MS</vt:lpstr>
      <vt:lpstr>楷体</vt:lpstr>
      <vt:lpstr>Tahoma</vt:lpstr>
      <vt:lpstr>仿宋_GB2312</vt:lpstr>
      <vt:lpstr>仿宋</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Sky123.Org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Sky123.Org</dc:creator>
  <cp:lastModifiedBy>二哈吃面面</cp:lastModifiedBy>
  <cp:revision>192</cp:revision>
  <dcterms:created xsi:type="dcterms:W3CDTF">2017-03-06T05:31:00Z</dcterms:created>
  <dcterms:modified xsi:type="dcterms:W3CDTF">2017-12-04T09:21:21Z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